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12" r:id="rId4"/>
    <p:sldId id="270" r:id="rId5"/>
    <p:sldId id="271" r:id="rId6"/>
    <p:sldId id="272" r:id="rId7"/>
    <p:sldId id="313" r:id="rId8"/>
    <p:sldId id="317" r:id="rId9"/>
    <p:sldId id="266" r:id="rId10"/>
    <p:sldId id="274" r:id="rId11"/>
    <p:sldId id="273" r:id="rId12"/>
    <p:sldId id="275" r:id="rId13"/>
    <p:sldId id="314" r:id="rId14"/>
    <p:sldId id="282" r:id="rId15"/>
    <p:sldId id="284" r:id="rId16"/>
    <p:sldId id="292" r:id="rId17"/>
    <p:sldId id="299" r:id="rId18"/>
    <p:sldId id="293" r:id="rId19"/>
    <p:sldId id="300" r:id="rId20"/>
    <p:sldId id="294" r:id="rId21"/>
    <p:sldId id="301" r:id="rId22"/>
  </p:sldIdLst>
  <p:sldSz cx="12192000" cy="6858000"/>
  <p:notesSz cx="6858000" cy="9144000"/>
  <p:embeddedFontLst>
    <p:embeddedFont>
      <p:font typeface="#9Slide02 Noi dung dai" panose="020B0604020202020204" charset="0"/>
      <p:regular r:id="rId24"/>
    </p:embeddedFont>
    <p:embeddedFont>
      <p:font typeface="#9Slide02 Tieu de dai" panose="020B0604020202020204" charset="0"/>
      <p:bold r:id="rId25"/>
    </p:embeddedFont>
    <p:embeddedFont>
      <p:font typeface="#9Slide07 Cadena" panose="020B060402020202020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bold r:id="rId31"/>
    </p:embeddedFont>
    <p:embeddedFont>
      <p:font typeface="iCiel Cadena" panose="02000503000000020004" charset="0"/>
      <p:bold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ED5565"/>
    <a:srgbClr val="1B6021"/>
    <a:srgbClr val="33CC33"/>
    <a:srgbClr val="B3D83B"/>
    <a:srgbClr val="B3D83C"/>
    <a:srgbClr val="088FFF"/>
    <a:srgbClr val="0A95FF"/>
    <a:srgbClr val="06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95" autoAdjust="0"/>
    <p:restoredTop sz="90927" autoAdjust="0"/>
  </p:normalViewPr>
  <p:slideViewPr>
    <p:cSldViewPr showGuides="1">
      <p:cViewPr varScale="1">
        <p:scale>
          <a:sx n="61" d="100"/>
          <a:sy n="61" d="100"/>
        </p:scale>
        <p:origin x="5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3B248-FDFA-458D-B2D0-40182758E5A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CD87-BB30-47C0-B85B-35AA63B3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8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tags" Target="../tags/tag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91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9Slide.vn - 2019">
            <a:extLst>
              <a:ext uri="{FF2B5EF4-FFF2-40B4-BE49-F238E27FC236}">
                <a16:creationId xmlns:a16="http://schemas.microsoft.com/office/drawing/2014/main" id="{18227E69-AE9D-48D3-97CE-72C424756D5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  <p:sldLayoutId id="2147483729" r:id="rId12"/>
    <p:sldLayoutId id="2147483728" r:id="rId13"/>
    <p:sldLayoutId id="2147483727" r:id="rId14"/>
    <p:sldLayoutId id="2147483726" r:id="rId15"/>
    <p:sldLayoutId id="2147483725" r:id="rId16"/>
    <p:sldLayoutId id="2147483724" r:id="rId17"/>
    <p:sldLayoutId id="2147483723" r:id="rId18"/>
    <p:sldLayoutId id="2147483722" r:id="rId19"/>
    <p:sldLayoutId id="2147483721" r:id="rId20"/>
    <p:sldLayoutId id="2147483720" r:id="rId21"/>
    <p:sldLayoutId id="2147483719" r:id="rId22"/>
    <p:sldLayoutId id="2147483718" r:id="rId23"/>
    <p:sldLayoutId id="2147483717" r:id="rId24"/>
    <p:sldLayoutId id="2147483716" r:id="rId25"/>
    <p:sldLayoutId id="2147483715" r:id="rId26"/>
    <p:sldLayoutId id="2147483714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9" r:id="rId42"/>
    <p:sldLayoutId id="2147483698" r:id="rId43"/>
    <p:sldLayoutId id="2147483697" r:id="rId44"/>
    <p:sldLayoutId id="2147483696" r:id="rId45"/>
    <p:sldLayoutId id="2147483695" r:id="rId46"/>
    <p:sldLayoutId id="2147483694" r:id="rId47"/>
    <p:sldLayoutId id="2147483693" r:id="rId48"/>
    <p:sldLayoutId id="2147483692" r:id="rId49"/>
    <p:sldLayoutId id="2147483691" r:id="rId50"/>
    <p:sldLayoutId id="2147483690" r:id="rId51"/>
    <p:sldLayoutId id="2147483689" r:id="rId52"/>
    <p:sldLayoutId id="2147483688" r:id="rId53"/>
    <p:sldLayoutId id="2147483687" r:id="rId54"/>
    <p:sldLayoutId id="2147483686" r:id="rId55"/>
    <p:sldLayoutId id="2147483685" r:id="rId56"/>
    <p:sldLayoutId id="2147483684" r:id="rId57"/>
    <p:sldLayoutId id="2147483683" r:id="rId58"/>
    <p:sldLayoutId id="2147483682" r:id="rId59"/>
    <p:sldLayoutId id="2147483681" r:id="rId60"/>
    <p:sldLayoutId id="2147483680" r:id="rId61"/>
    <p:sldLayoutId id="2147483679" r:id="rId62"/>
    <p:sldLayoutId id="2147483678" r:id="rId63"/>
    <p:sldLayoutId id="2147483677" r:id="rId64"/>
    <p:sldLayoutId id="2147483676" r:id="rId65"/>
    <p:sldLayoutId id="2147483675" r:id="rId66"/>
    <p:sldLayoutId id="2147483674" r:id="rId67"/>
    <p:sldLayoutId id="2147483673" r:id="rId68"/>
    <p:sldLayoutId id="2147483672" r:id="rId69"/>
    <p:sldLayoutId id="2147483671" r:id="rId70"/>
    <p:sldLayoutId id="2147483670" r:id="rId71"/>
    <p:sldLayoutId id="2147483669" r:id="rId72"/>
    <p:sldLayoutId id="2147483668" r:id="rId73"/>
    <p:sldLayoutId id="2147483667" r:id="rId74"/>
    <p:sldLayoutId id="2147483666" r:id="rId75"/>
    <p:sldLayoutId id="2147483665" r:id="rId76"/>
    <p:sldLayoutId id="2147483664" r:id="rId77"/>
    <p:sldLayoutId id="2147483663" r:id="rId78"/>
    <p:sldLayoutId id="2147483662" r:id="rId79"/>
    <p:sldLayoutId id="2147483661" r:id="rId80"/>
    <p:sldLayoutId id="2147483660" r:id="rId81"/>
    <p:sldLayoutId id="2147483659" r:id="rId82"/>
    <p:sldLayoutId id="2147483658" r:id="rId83"/>
    <p:sldLayoutId id="2147483654" r:id="rId84"/>
    <p:sldLayoutId id="2147483649" r:id="rId85"/>
    <p:sldLayoutId id="2147483657" r:id="rId86"/>
    <p:sldLayoutId id="2147483650" r:id="rId8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6.emf"/><Relationship Id="rId5" Type="http://schemas.openxmlformats.org/officeDocument/2006/relationships/image" Target="../media/image43.jfif"/><Relationship Id="rId10" Type="http://schemas.openxmlformats.org/officeDocument/2006/relationships/image" Target="../media/image35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fif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audio" Target="../media/audio3.wav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9.png"/><Relationship Id="rId1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fif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audio" Target="../media/audio3.wav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9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fif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audio" Target="../media/audio3.wav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9.png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8.png"/><Relationship Id="rId7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3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3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11" Type="http://schemas.openxmlformats.org/officeDocument/2006/relationships/image" Target="../media/image34.emf"/><Relationship Id="rId5" Type="http://schemas.openxmlformats.org/officeDocument/2006/relationships/image" Target="../media/image29.emf"/><Relationship Id="rId10" Type="http://schemas.openxmlformats.org/officeDocument/2006/relationships/image" Target="../media/image33.png"/><Relationship Id="rId4" Type="http://schemas.openxmlformats.org/officeDocument/2006/relationships/image" Target="../media/image28.emf"/><Relationship Id="rId9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2156178" y="1371600"/>
            <a:ext cx="7879644" cy="4001426"/>
            <a:chOff x="2156178" y="1371600"/>
            <a:chExt cx="7879644" cy="40014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947745" y="2600807"/>
            <a:ext cx="6293967" cy="18857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  <a:t>PHÉP CỘNG CÓ TỔNG</a:t>
            </a:r>
            <a:b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  <a:t>LÀ SỐ TRÒN CHỤC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B5438-3581-48C1-B0D0-BEE2C54234AD}"/>
              </a:ext>
            </a:extLst>
          </p:cNvPr>
          <p:cNvSpPr txBox="1"/>
          <p:nvPr/>
        </p:nvSpPr>
        <p:spPr>
          <a:xfrm>
            <a:off x="3124200" y="182967"/>
            <a:ext cx="685624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QUÂN 12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TỰ TRỌNG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B6C066-5406-4DAC-837C-0277E04E0DE1}"/>
              </a:ext>
            </a:extLst>
          </p:cNvPr>
          <p:cNvSpPr txBox="1"/>
          <p:nvPr/>
        </p:nvSpPr>
        <p:spPr>
          <a:xfrm>
            <a:off x="2487545" y="5506079"/>
            <a:ext cx="68562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HP001 4 hàng" panose="020B0603050302020204" pitchFamily="34" charset="0"/>
                <a:cs typeface="Times New Roman" panose="02020603050405020304" pitchFamily="18" charset="0"/>
              </a:rPr>
              <a:t> Giáo viên: Du Ngọc Lan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3" grpId="0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3" grpId="0"/>
          <p:bldP spid="2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949606" y="1342072"/>
            <a:ext cx="4480394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VUI HỌC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E455F-4881-43A6-95B8-4761E9880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95122" l="9467" r="89941">
                        <a14:foregroundMark x1="19527" y1="50407" x2="21084" y2="58967"/>
                        <a14:foregroundMark x1="48521" y1="89431" x2="54438" y2="88618"/>
                        <a14:foregroundMark x1="65214" y1="94851" x2="65927" y2="94937"/>
                        <a14:foregroundMark x1="47337" y1="92683" x2="63533" y2="94647"/>
                        <a14:backgroundMark x1="28994" y1="47154" x2="28994" y2="47154"/>
                        <a14:backgroundMark x1="20710" y1="63415" x2="20710" y2="63415"/>
                        <a14:backgroundMark x1="20710" y1="60976" x2="21893" y2="67480"/>
                        <a14:backgroundMark x1="23077" y1="61789" x2="20118" y2="64228"/>
                        <a14:backgroundMark x1="47929" y1="32520" x2="47929" y2="32520"/>
                        <a14:backgroundMark x1="55030" y1="32520" x2="55030" y2="32520"/>
                        <a14:backgroundMark x1="68047" y1="96748" x2="68047" y2="96748"/>
                        <a14:backgroundMark x1="65680" y1="97561" x2="65680" y2="97561"/>
                        <a14:backgroundMark x1="65089" y1="96748" x2="66864" y2="96748"/>
                        <a14:backgroundMark x1="63314" y1="95122" x2="65089" y2="95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2377" y="1400173"/>
            <a:ext cx="1766137" cy="12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2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2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07446-D747-4AA6-A68F-E4A38BD57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8946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02B137E-A775-401D-96C7-A5B492006F56}"/>
              </a:ext>
            </a:extLst>
          </p:cNvPr>
          <p:cNvGrpSpPr/>
          <p:nvPr/>
        </p:nvGrpSpPr>
        <p:grpSpPr>
          <a:xfrm>
            <a:off x="664955" y="1515152"/>
            <a:ext cx="4364245" cy="4655484"/>
            <a:chOff x="609600" y="1515152"/>
            <a:chExt cx="4364245" cy="480944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019A614-070F-4D8F-BD38-5D8F88EA67F7}"/>
                </a:ext>
              </a:extLst>
            </p:cNvPr>
            <p:cNvSpPr/>
            <p:nvPr/>
          </p:nvSpPr>
          <p:spPr>
            <a:xfrm>
              <a:off x="609600" y="1515152"/>
              <a:ext cx="4364245" cy="480944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E30688D-0F3C-4F8D-BFC4-96347E850D2D}"/>
                </a:ext>
              </a:extLst>
            </p:cNvPr>
            <p:cNvSpPr/>
            <p:nvPr/>
          </p:nvSpPr>
          <p:spPr>
            <a:xfrm>
              <a:off x="752312" y="1675831"/>
              <a:ext cx="4069134" cy="44842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00FB5D-3C69-459B-9028-FC3C66C651F9}"/>
              </a:ext>
            </a:extLst>
          </p:cNvPr>
          <p:cNvGrpSpPr/>
          <p:nvPr/>
        </p:nvGrpSpPr>
        <p:grpSpPr>
          <a:xfrm>
            <a:off x="-12604" y="-32561"/>
            <a:ext cx="6108604" cy="1515152"/>
            <a:chOff x="-12604" y="-32561"/>
            <a:chExt cx="6108604" cy="15151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BFBF35-EA52-4A02-BCEA-67F93A8EC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533400"/>
              <a:ext cx="4953000" cy="68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560F8A-8436-46A7-91E6-A807B3DB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6" b="95122" l="9467" r="89941">
                          <a14:foregroundMark x1="19527" y1="50407" x2="21084" y2="58967"/>
                          <a14:foregroundMark x1="48521" y1="89431" x2="54438" y2="88618"/>
                          <a14:foregroundMark x1="65214" y1="94851" x2="65927" y2="94937"/>
                          <a14:foregroundMark x1="47337" y1="92683" x2="63533" y2="94647"/>
                          <a14:backgroundMark x1="28994" y1="47154" x2="28994" y2="47154"/>
                          <a14:backgroundMark x1="20710" y1="63415" x2="20710" y2="63415"/>
                          <a14:backgroundMark x1="20710" y1="60976" x2="21893" y2="67480"/>
                          <a14:backgroundMark x1="23077" y1="61789" x2="20118" y2="64228"/>
                          <a14:backgroundMark x1="47929" y1="32520" x2="47929" y2="32520"/>
                          <a14:backgroundMark x1="55030" y1="32520" x2="55030" y2="32520"/>
                          <a14:backgroundMark x1="68047" y1="96748" x2="68047" y2="96748"/>
                          <a14:backgroundMark x1="65680" y1="97561" x2="65680" y2="97561"/>
                          <a14:backgroundMark x1="65089" y1="96748" x2="66864" y2="96748"/>
                          <a14:backgroundMark x1="63314" y1="95122" x2="65089" y2="951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604" y="-32561"/>
              <a:ext cx="2081793" cy="15151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F74811-C869-487F-ACA9-05BA2CD8AF02}"/>
                </a:ext>
              </a:extLst>
            </p:cNvPr>
            <p:cNvSpPr txBox="1"/>
            <p:nvPr/>
          </p:nvSpPr>
          <p:spPr>
            <a:xfrm>
              <a:off x="1932045" y="687351"/>
              <a:ext cx="3609643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nói cách đi (theo mẫu)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53A5F1-4D1B-4433-B811-44BDB3B880D0}"/>
              </a:ext>
            </a:extLst>
          </p:cNvPr>
          <p:cNvCxnSpPr>
            <a:cxnSpLocks/>
          </p:cNvCxnSpPr>
          <p:nvPr/>
        </p:nvCxnSpPr>
        <p:spPr>
          <a:xfrm>
            <a:off x="5115848" y="5715000"/>
            <a:ext cx="1295400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3D32BA-2442-45C5-846F-1B573D04FCBE}"/>
              </a:ext>
            </a:extLst>
          </p:cNvPr>
          <p:cNvGrpSpPr/>
          <p:nvPr/>
        </p:nvGrpSpPr>
        <p:grpSpPr>
          <a:xfrm>
            <a:off x="6051857" y="609600"/>
            <a:ext cx="6140143" cy="6179440"/>
            <a:chOff x="6051857" y="609600"/>
            <a:chExt cx="6140143" cy="61794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E4DC7D-2FE5-4560-A44D-1B365A122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857" y="609600"/>
              <a:ext cx="6140143" cy="61794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E6142E-A6CB-4661-A80C-EE4CCAC0A8C9}"/>
                </a:ext>
              </a:extLst>
            </p:cNvPr>
            <p:cNvSpPr txBox="1"/>
            <p:nvPr/>
          </p:nvSpPr>
          <p:spPr>
            <a:xfrm>
              <a:off x="6608289" y="801215"/>
              <a:ext cx="45204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C1DDE7-287E-49E4-AFFF-339D0045D4F9}"/>
                </a:ext>
              </a:extLst>
            </p:cNvPr>
            <p:cNvSpPr txBox="1"/>
            <p:nvPr/>
          </p:nvSpPr>
          <p:spPr>
            <a:xfrm>
              <a:off x="6051857" y="1238153"/>
              <a:ext cx="45204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cm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6CF3D12-5F7C-408D-BC17-AF9AF839DF26}"/>
              </a:ext>
            </a:extLst>
          </p:cNvPr>
          <p:cNvSpPr txBox="1"/>
          <p:nvPr/>
        </p:nvSpPr>
        <p:spPr>
          <a:xfrm>
            <a:off x="1185214" y="2288916"/>
            <a:ext cx="310341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Đến vườn thú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6FF7AD-BE69-4039-8715-2FCDB99A75E9}"/>
              </a:ext>
            </a:extLst>
          </p:cNvPr>
          <p:cNvSpPr txBox="1"/>
          <p:nvPr/>
        </p:nvSpPr>
        <p:spPr>
          <a:xfrm>
            <a:off x="1600200" y="2895600"/>
            <a:ext cx="3005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 phải 1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EF6BCA-83FD-4B59-BEAF-B6DC053B12D0}"/>
              </a:ext>
            </a:extLst>
          </p:cNvPr>
          <p:cNvSpPr txBox="1"/>
          <p:nvPr/>
        </p:nvSpPr>
        <p:spPr>
          <a:xfrm>
            <a:off x="1600200" y="3562806"/>
            <a:ext cx="276377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 trên 2 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ABB167-BD37-4A78-9967-3A6EB3F757AD}"/>
              </a:ext>
            </a:extLst>
          </p:cNvPr>
          <p:cNvSpPr txBox="1"/>
          <p:nvPr/>
        </p:nvSpPr>
        <p:spPr>
          <a:xfrm>
            <a:off x="1600200" y="4230012"/>
            <a:ext cx="3005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 phải 3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B9F219-0664-458A-B5BE-EC2C92077CD0}"/>
              </a:ext>
            </a:extLst>
          </p:cNvPr>
          <p:cNvSpPr txBox="1"/>
          <p:nvPr/>
        </p:nvSpPr>
        <p:spPr>
          <a:xfrm>
            <a:off x="1600200" y="4897219"/>
            <a:ext cx="276377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 trên 1 cm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AB0A7F-D103-4BCA-AD71-470E57756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30220" y="2916138"/>
            <a:ext cx="1911240" cy="4377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AB457C-58CD-4F71-9539-537DE3F8F80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42" y="5706799"/>
            <a:ext cx="888526" cy="8552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D68E445-F933-4FCA-B712-E55B8C3B4881}"/>
              </a:ext>
            </a:extLst>
          </p:cNvPr>
          <p:cNvSpPr txBox="1"/>
          <p:nvPr/>
        </p:nvSpPr>
        <p:spPr>
          <a:xfrm>
            <a:off x="5207649" y="5198283"/>
            <a:ext cx="12035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 phát</a:t>
            </a:r>
          </a:p>
        </p:txBody>
      </p:sp>
    </p:spTree>
    <p:extLst>
      <p:ext uri="{BB962C8B-B14F-4D97-AF65-F5344CB8AC3E}">
        <p14:creationId xmlns:p14="http://schemas.microsoft.com/office/powerpoint/2010/main" val="31755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44444E-6 L 0.04792 -4.44444E-6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92 -4.44444E-6 L 0.04792 -0.1722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92 -0.17222 L 0.19167 -0.1722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8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9167 -0.17222 L 0.19167 -0.26111 " pathEditMode="relative" rAng="0" ptsTypes="AA">
                                          <p:cBhvr>
                                            <p:cTn id="8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4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2" grpId="0"/>
          <p:bldP spid="23" grpId="0"/>
          <p:bldP spid="24" grpId="0"/>
          <p:bldP spid="2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44444E-6 L 0.04792 -4.44444E-6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92 -4.44444E-6 L 0.04792 -0.1722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92 -0.17222 L 0.19167 -0.1722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8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9167 -0.17222 L 0.19167 -0.26111 " pathEditMode="relative" rAng="0" ptsTypes="AA">
                                          <p:cBhvr>
                                            <p:cTn id="8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4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2" grpId="0"/>
          <p:bldP spid="23" grpId="0"/>
          <p:bldP spid="24" grpId="0"/>
          <p:bldP spid="25" grpId="0"/>
          <p:bldP spid="3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07446-D747-4AA6-A68F-E4A38BD57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89460" cy="6858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019A614-070F-4D8F-BD38-5D8F88EA67F7}"/>
              </a:ext>
            </a:extLst>
          </p:cNvPr>
          <p:cNvSpPr/>
          <p:nvPr/>
        </p:nvSpPr>
        <p:spPr>
          <a:xfrm>
            <a:off x="1432527" y="1610076"/>
            <a:ext cx="4364245" cy="983707"/>
          </a:xfrm>
          <a:prstGeom prst="roundRect">
            <a:avLst>
              <a:gd name="adj" fmla="val 50000"/>
            </a:avLst>
          </a:prstGeom>
          <a:solidFill>
            <a:srgbClr val="9DE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Đến công viên nước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FBF35-EA52-4A02-BCEA-67F93A8EC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33400"/>
            <a:ext cx="4953000" cy="68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60F8A-8436-46A7-91E6-A807B3DBF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5122" l="9467" r="89941">
                        <a14:foregroundMark x1="19527" y1="50407" x2="21084" y2="58967"/>
                        <a14:foregroundMark x1="48521" y1="89431" x2="54438" y2="88618"/>
                        <a14:foregroundMark x1="65214" y1="94851" x2="65927" y2="94937"/>
                        <a14:foregroundMark x1="47337" y1="92683" x2="63533" y2="94647"/>
                        <a14:backgroundMark x1="28994" y1="47154" x2="28994" y2="47154"/>
                        <a14:backgroundMark x1="20710" y1="63415" x2="20710" y2="63415"/>
                        <a14:backgroundMark x1="20710" y1="60976" x2="21893" y2="67480"/>
                        <a14:backgroundMark x1="23077" y1="61789" x2="20118" y2="64228"/>
                        <a14:backgroundMark x1="47929" y1="32520" x2="47929" y2="32520"/>
                        <a14:backgroundMark x1="55030" y1="32520" x2="55030" y2="32520"/>
                        <a14:backgroundMark x1="68047" y1="96748" x2="68047" y2="96748"/>
                        <a14:backgroundMark x1="65680" y1="97561" x2="65680" y2="97561"/>
                        <a14:backgroundMark x1="65089" y1="96748" x2="66864" y2="96748"/>
                        <a14:backgroundMark x1="63314" y1="95122" x2="65089" y2="95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04" y="-32561"/>
            <a:ext cx="2081793" cy="1515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F74811-C869-487F-ACA9-05BA2CD8AF02}"/>
              </a:ext>
            </a:extLst>
          </p:cNvPr>
          <p:cNvSpPr txBox="1"/>
          <p:nvPr/>
        </p:nvSpPr>
        <p:spPr>
          <a:xfrm>
            <a:off x="1932045" y="687351"/>
            <a:ext cx="3609643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cách đi (theo mẫu)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4DC7D-2FE5-4560-A44D-1B365A1221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57" y="609600"/>
            <a:ext cx="6140143" cy="6179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AB457C-58CD-4F71-9539-537DE3F8F8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42" y="5706799"/>
            <a:ext cx="888526" cy="85526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53A5F1-4D1B-4433-B811-44BDB3B880D0}"/>
              </a:ext>
            </a:extLst>
          </p:cNvPr>
          <p:cNvCxnSpPr>
            <a:cxnSpLocks/>
          </p:cNvCxnSpPr>
          <p:nvPr/>
        </p:nvCxnSpPr>
        <p:spPr>
          <a:xfrm>
            <a:off x="5115848" y="5715000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EE6142E-A6CB-4661-A80C-EE4CCAC0A8C9}"/>
              </a:ext>
            </a:extLst>
          </p:cNvPr>
          <p:cNvSpPr txBox="1"/>
          <p:nvPr/>
        </p:nvSpPr>
        <p:spPr>
          <a:xfrm>
            <a:off x="6608289" y="801215"/>
            <a:ext cx="4520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1DDE7-287E-49E4-AFFF-339D0045D4F9}"/>
              </a:ext>
            </a:extLst>
          </p:cNvPr>
          <p:cNvSpPr txBox="1"/>
          <p:nvPr/>
        </p:nvSpPr>
        <p:spPr>
          <a:xfrm>
            <a:off x="6051857" y="1238153"/>
            <a:ext cx="4520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C869DB-017E-4B73-867F-E16487064A98}"/>
              </a:ext>
            </a:extLst>
          </p:cNvPr>
          <p:cNvSpPr/>
          <p:nvPr/>
        </p:nvSpPr>
        <p:spPr>
          <a:xfrm>
            <a:off x="1432527" y="3023811"/>
            <a:ext cx="4364245" cy="983707"/>
          </a:xfrm>
          <a:prstGeom prst="roundRect">
            <a:avLst>
              <a:gd name="adj" fmla="val 50000"/>
            </a:avLst>
          </a:prstGeom>
          <a:solidFill>
            <a:srgbClr val="9DE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Đến sân bóng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B4CD2-20AA-4A9D-AFC8-8AE5BDB1366C}"/>
              </a:ext>
            </a:extLst>
          </p:cNvPr>
          <p:cNvSpPr/>
          <p:nvPr/>
        </p:nvSpPr>
        <p:spPr>
          <a:xfrm>
            <a:off x="1432527" y="4396636"/>
            <a:ext cx="4364245" cy="983707"/>
          </a:xfrm>
          <a:prstGeom prst="roundRect">
            <a:avLst>
              <a:gd name="adj" fmla="val 50000"/>
            </a:avLst>
          </a:prstGeom>
          <a:solidFill>
            <a:srgbClr val="9DE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Đến rạp xiếc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AB0A7F-D103-4BCA-AD71-470E57756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230220" y="2916138"/>
            <a:ext cx="1911240" cy="43775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CB94D8-2718-4D3D-B461-F0DCB312BA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0" b="27449" l="18944" r="3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7706" r="60809" b="70357"/>
          <a:stretch/>
        </p:blipFill>
        <p:spPr>
          <a:xfrm>
            <a:off x="7070778" y="1087461"/>
            <a:ext cx="1381301" cy="13556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4D2B5E-7A97-4A44-916C-50211E9488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755" b="91626" l="66852" r="85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48" t="71521" r="12410" b="6140"/>
          <a:stretch/>
        </p:blipFill>
        <p:spPr>
          <a:xfrm>
            <a:off x="10005994" y="5005129"/>
            <a:ext cx="1414791" cy="13804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1B8A94-0379-4CFD-B87F-4869EC556B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933" b="27897" l="76272" r="92951">
                        <a14:backgroundMark x1="87360" y1="16057" x2="92640" y2="13990"/>
                        <a14:backgroundMark x1="77440" y1="25278" x2="77920" y2="27186"/>
                        <a14:backgroundMark x1="91520" y1="25119" x2="91360" y2="27186"/>
                        <a14:backgroundMark x1="78720" y1="26232" x2="80160" y2="26709"/>
                        <a14:backgroundMark x1="88320" y1="26868" x2="90560" y2="26709"/>
                        <a14:backgroundMark x1="80480" y1="26232" x2="81920" y2="2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87" t="12188" r="4964" b="70357"/>
          <a:stretch/>
        </p:blipFill>
        <p:spPr>
          <a:xfrm>
            <a:off x="10591800" y="1360650"/>
            <a:ext cx="1280127" cy="1078631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007E74-A808-4DC7-A9B3-EEB94EFA9F14}"/>
              </a:ext>
            </a:extLst>
          </p:cNvPr>
          <p:cNvCxnSpPr>
            <a:cxnSpLocks/>
          </p:cNvCxnSpPr>
          <p:nvPr/>
        </p:nvCxnSpPr>
        <p:spPr>
          <a:xfrm>
            <a:off x="5115848" y="5715000"/>
            <a:ext cx="1295400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66B51C8-22BC-4C0E-913A-325529A0457A}"/>
              </a:ext>
            </a:extLst>
          </p:cNvPr>
          <p:cNvSpPr txBox="1"/>
          <p:nvPr/>
        </p:nvSpPr>
        <p:spPr>
          <a:xfrm>
            <a:off x="5306770" y="5325934"/>
            <a:ext cx="100521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 phát</a:t>
            </a:r>
          </a:p>
        </p:txBody>
      </p:sp>
    </p:spTree>
    <p:extLst>
      <p:ext uri="{BB962C8B-B14F-4D97-AF65-F5344CB8AC3E}">
        <p14:creationId xmlns:p14="http://schemas.microsoft.com/office/powerpoint/2010/main" val="25167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0" grpId="0" animBg="1"/>
          <p:bldP spid="2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385407" y="1342072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817797" cy="19868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E65000"/>
                </a:solidFill>
                <a:latin typeface="#9Slide07 Cadena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22 + 8 = ?</a:t>
            </a:r>
            <a:endParaRPr lang="vi-VN" sz="9600" b="1" dirty="0">
              <a:solidFill>
                <a:srgbClr val="E65000"/>
              </a:solidFill>
              <a:latin typeface="#9Slide07 Cadena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9975" y="2651760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A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20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1485" y="3001956"/>
            <a:ext cx="1017466" cy="991249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7108229" y="2653207"/>
            <a:ext cx="480182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B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30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494574" y="4712054"/>
            <a:ext cx="480182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C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10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5100" y="3009650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6390" y="5060803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817797" cy="19868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E65000"/>
                </a:solidFill>
                <a:latin typeface="#9Slide07 Cadena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35 + 15 = ?</a:t>
            </a:r>
            <a:endParaRPr lang="vi-VN" sz="9600" b="1" dirty="0">
              <a:solidFill>
                <a:srgbClr val="E65000"/>
              </a:solidFill>
              <a:latin typeface="#9Slide07 Cadena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069453" y="2651760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B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40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0963" y="300195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2057399" y="2653207"/>
            <a:ext cx="480182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A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50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494574" y="4712054"/>
            <a:ext cx="480182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C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30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270" y="3009650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6390" y="5060803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817797" cy="19868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E65000"/>
                </a:solidFill>
                <a:latin typeface="#9Slide07 Cadena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33 + 27 = ?</a:t>
            </a:r>
            <a:endParaRPr lang="vi-VN" sz="9600" b="1" dirty="0">
              <a:solidFill>
                <a:srgbClr val="E65000"/>
              </a:solidFill>
              <a:latin typeface="#9Slide07 Cadena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9975" y="2651760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A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40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1485" y="3001956"/>
            <a:ext cx="1017466" cy="991249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80182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C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60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7085987" y="2651760"/>
            <a:ext cx="480182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B</a:t>
            </a:r>
            <a:r>
              <a:rPr lang="en-US" sz="720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. 50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0290" y="5047145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7803" y="3000509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27263" y="-257525"/>
            <a:ext cx="3332599" cy="7401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23919-A31F-4820-BCD2-A6423BDA888A}"/>
              </a:ext>
            </a:extLst>
          </p:cNvPr>
          <p:cNvGrpSpPr/>
          <p:nvPr/>
        </p:nvGrpSpPr>
        <p:grpSpPr>
          <a:xfrm>
            <a:off x="2901414" y="1600200"/>
            <a:ext cx="7879644" cy="3667637"/>
            <a:chOff x="2156178" y="1705389"/>
            <a:chExt cx="7879644" cy="36676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983EC3-1275-4DB5-B3BD-D45E6970E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3C6D3B-C009-4483-9F4C-B1145C21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97852" y="1705389"/>
              <a:ext cx="3596294" cy="8532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634C04-0A52-46E6-8030-2DE4F795964D}"/>
                </a:ext>
              </a:extLst>
            </p:cNvPr>
            <p:cNvSpPr txBox="1"/>
            <p:nvPr/>
          </p:nvSpPr>
          <p:spPr>
            <a:xfrm>
              <a:off x="5466993" y="1828492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497352-9895-40D3-9D97-83863A81B32D}"/>
              </a:ext>
            </a:extLst>
          </p:cNvPr>
          <p:cNvSpPr txBox="1"/>
          <p:nvPr/>
        </p:nvSpPr>
        <p:spPr>
          <a:xfrm>
            <a:off x="3622755" y="2600129"/>
            <a:ext cx="6293967" cy="18857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  <a:t>PHÉP CỘNG CÓ TỔNG</a:t>
            </a:r>
            <a:b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  <a:t>LÀ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0900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821355" y="1971282"/>
            <a:ext cx="6575518" cy="20951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>
                <a:solidFill>
                  <a:schemeClr val="accent6"/>
                </a:solidFill>
                <a:latin typeface="iCiel Cadena" panose="02000503000000020004" pitchFamily="50" charset="0"/>
              </a:rPr>
              <a:t>Tạm biệt và</a:t>
            </a:r>
            <a:br>
              <a:rPr lang="en-US" sz="600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>
                <a:solidFill>
                  <a:schemeClr val="accent6"/>
                </a:solidFill>
                <a:latin typeface="iCiel Cadena" panose="02000503000000020004" pitchFamily="50" charset="0"/>
              </a:rPr>
              <a:t>hẹn gặp lại các bạn!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227" y="1070434"/>
            <a:ext cx="3476811" cy="7963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122134" y="1342072"/>
            <a:ext cx="524419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Luyện</a:t>
            </a:r>
            <a:r>
              <a:rPr lang="en-US" sz="9600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9600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tập</a:t>
            </a:r>
            <a:endParaRPr lang="en-US" sz="96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3DFB6-82BA-4326-922B-DB11795C1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8946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E28C103-C75D-445A-AC86-4A8CC550FB20}"/>
              </a:ext>
            </a:extLst>
          </p:cNvPr>
          <p:cNvSpPr/>
          <p:nvPr/>
        </p:nvSpPr>
        <p:spPr>
          <a:xfrm>
            <a:off x="9422927" y="2927887"/>
            <a:ext cx="208844" cy="4186535"/>
          </a:xfrm>
          <a:custGeom>
            <a:avLst/>
            <a:gdLst>
              <a:gd name="connsiteX0" fmla="*/ 152873 w 152873"/>
              <a:gd name="connsiteY0" fmla="*/ 2971800 h 2971800"/>
              <a:gd name="connsiteX1" fmla="*/ 473 w 152873"/>
              <a:gd name="connsiteY1" fmla="*/ 1676400 h 2971800"/>
              <a:gd name="connsiteX2" fmla="*/ 102073 w 152873"/>
              <a:gd name="connsiteY2" fmla="*/ 762000 h 2971800"/>
              <a:gd name="connsiteX3" fmla="*/ 13173 w 152873"/>
              <a:gd name="connsiteY3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73" h="2971800">
                <a:moveTo>
                  <a:pt x="152873" y="2971800"/>
                </a:moveTo>
                <a:cubicBezTo>
                  <a:pt x="80906" y="2508250"/>
                  <a:pt x="8940" y="2044700"/>
                  <a:pt x="473" y="1676400"/>
                </a:cubicBezTo>
                <a:cubicBezTo>
                  <a:pt x="-7994" y="1308100"/>
                  <a:pt x="99956" y="1041400"/>
                  <a:pt x="102073" y="762000"/>
                </a:cubicBezTo>
                <a:cubicBezTo>
                  <a:pt x="104190" y="482600"/>
                  <a:pt x="-1644" y="135467"/>
                  <a:pt x="13173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CDB2E8-B17F-4D9F-A355-DDC062679EB0}"/>
              </a:ext>
            </a:extLst>
          </p:cNvPr>
          <p:cNvGrpSpPr/>
          <p:nvPr/>
        </p:nvGrpSpPr>
        <p:grpSpPr>
          <a:xfrm>
            <a:off x="152400" y="199697"/>
            <a:ext cx="5638800" cy="1248103"/>
            <a:chOff x="152400" y="199697"/>
            <a:chExt cx="5638800" cy="12481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49ACDE-8740-4649-A7D9-BC6C2BAEE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866" y="331194"/>
              <a:ext cx="4654334" cy="101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152400" y="199697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8D786B-6E63-4014-805E-18321AF6D3CA}"/>
                </a:ext>
              </a:extLst>
            </p:cNvPr>
            <p:cNvSpPr txBox="1"/>
            <p:nvPr/>
          </p:nvSpPr>
          <p:spPr>
            <a:xfrm>
              <a:off x="1623530" y="515971"/>
              <a:ext cx="355623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số ở nhị hoa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605506" y="401896"/>
              <a:ext cx="35105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EDF4AB7-5B20-4274-B77C-77BAEDF50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25" y="2129601"/>
            <a:ext cx="2549210" cy="566113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43A61D-708A-4F0D-ABEA-5A3FA5BF4FA1}"/>
              </a:ext>
            </a:extLst>
          </p:cNvPr>
          <p:cNvSpPr/>
          <p:nvPr/>
        </p:nvSpPr>
        <p:spPr>
          <a:xfrm>
            <a:off x="7975600" y="6335708"/>
            <a:ext cx="32004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819850A-2A05-4B2E-A844-8AACC45B694A}"/>
              </a:ext>
            </a:extLst>
          </p:cNvPr>
          <p:cNvSpPr/>
          <p:nvPr/>
        </p:nvSpPr>
        <p:spPr>
          <a:xfrm>
            <a:off x="-2332865" y="1232893"/>
            <a:ext cx="1979075" cy="1979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84C45CBA-BB5A-428D-8B3C-9ED5C9A20A2C}"/>
              </a:ext>
            </a:extLst>
          </p:cNvPr>
          <p:cNvSpPr/>
          <p:nvPr/>
        </p:nvSpPr>
        <p:spPr>
          <a:xfrm rot="2860101">
            <a:off x="-2283764" y="-786047"/>
            <a:ext cx="1540258" cy="157209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59B205-7696-42B6-A2F2-5321B6F9D9CF}"/>
              </a:ext>
            </a:extLst>
          </p:cNvPr>
          <p:cNvGrpSpPr/>
          <p:nvPr/>
        </p:nvGrpSpPr>
        <p:grpSpPr>
          <a:xfrm>
            <a:off x="7466860" y="4987789"/>
            <a:ext cx="3976620" cy="1060603"/>
            <a:chOff x="7466860" y="4987789"/>
            <a:chExt cx="3976620" cy="106060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5B19571-2C4A-4D1D-8E32-92745D67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260792">
              <a:off x="9236537" y="4987789"/>
              <a:ext cx="2206943" cy="88133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CFDFB16-9B5C-43E7-8B18-CAF750310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51835" flipH="1">
              <a:off x="7466860" y="5167062"/>
              <a:ext cx="2206943" cy="8813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F49B55-8D94-40E8-9CF3-9C019B0714FC}"/>
              </a:ext>
            </a:extLst>
          </p:cNvPr>
          <p:cNvGrpSpPr/>
          <p:nvPr/>
        </p:nvGrpSpPr>
        <p:grpSpPr>
          <a:xfrm>
            <a:off x="8404549" y="868614"/>
            <a:ext cx="1979075" cy="1979075"/>
            <a:chOff x="8404549" y="868614"/>
            <a:chExt cx="1979075" cy="197907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2CCD34-C65F-41E9-B7D1-30E1E67AA163}"/>
                </a:ext>
              </a:extLst>
            </p:cNvPr>
            <p:cNvSpPr/>
            <p:nvPr/>
          </p:nvSpPr>
          <p:spPr>
            <a:xfrm>
              <a:off x="8404549" y="868614"/>
              <a:ext cx="1979075" cy="1979075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025A26-DA00-4B87-9070-4B29E0FAB776}"/>
                </a:ext>
              </a:extLst>
            </p:cNvPr>
            <p:cNvSpPr txBox="1"/>
            <p:nvPr/>
          </p:nvSpPr>
          <p:spPr>
            <a:xfrm>
              <a:off x="9004556" y="1206271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C6E0B9-C833-4245-B43C-80969EBB4AA4}"/>
              </a:ext>
            </a:extLst>
          </p:cNvPr>
          <p:cNvGrpSpPr/>
          <p:nvPr/>
        </p:nvGrpSpPr>
        <p:grpSpPr>
          <a:xfrm>
            <a:off x="7408295" y="2617262"/>
            <a:ext cx="1979075" cy="1979075"/>
            <a:chOff x="7408295" y="2617262"/>
            <a:chExt cx="1979075" cy="197907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D3A0A5-1BE0-4D58-BC9F-475EE252CE0F}"/>
                </a:ext>
              </a:extLst>
            </p:cNvPr>
            <p:cNvSpPr/>
            <p:nvPr/>
          </p:nvSpPr>
          <p:spPr>
            <a:xfrm>
              <a:off x="7408295" y="2617262"/>
              <a:ext cx="1979075" cy="1979075"/>
            </a:xfrm>
            <a:prstGeom prst="ellipse">
              <a:avLst/>
            </a:prstGeom>
            <a:solidFill>
              <a:srgbClr val="ED556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D5565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C78A1B-D526-40CD-B947-3F1F9FDC9C78}"/>
                </a:ext>
              </a:extLst>
            </p:cNvPr>
            <p:cNvSpPr txBox="1"/>
            <p:nvPr/>
          </p:nvSpPr>
          <p:spPr>
            <a:xfrm>
              <a:off x="7980877" y="3145133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D581CC-30FF-471E-B982-AE2CAA44C809}"/>
              </a:ext>
            </a:extLst>
          </p:cNvPr>
          <p:cNvGrpSpPr/>
          <p:nvPr/>
        </p:nvGrpSpPr>
        <p:grpSpPr>
          <a:xfrm>
            <a:off x="9455940" y="2617261"/>
            <a:ext cx="1979075" cy="1979075"/>
            <a:chOff x="9455940" y="2617261"/>
            <a:chExt cx="1979075" cy="197907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6A53099-3CF8-4625-B265-C2A79E98316A}"/>
                </a:ext>
              </a:extLst>
            </p:cNvPr>
            <p:cNvSpPr/>
            <p:nvPr/>
          </p:nvSpPr>
          <p:spPr>
            <a:xfrm>
              <a:off x="9455940" y="2617261"/>
              <a:ext cx="1979075" cy="1979075"/>
            </a:xfrm>
            <a:prstGeom prst="ellipse">
              <a:avLst/>
            </a:prstGeom>
            <a:solidFill>
              <a:srgbClr val="ED556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D5565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D04FFD8-B6EA-4F8A-8627-C9A61C28CD3A}"/>
                </a:ext>
              </a:extLst>
            </p:cNvPr>
            <p:cNvSpPr txBox="1"/>
            <p:nvPr/>
          </p:nvSpPr>
          <p:spPr>
            <a:xfrm>
              <a:off x="10133930" y="3145133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2D3213-3205-4C5F-8848-31DC609EADC0}"/>
              </a:ext>
            </a:extLst>
          </p:cNvPr>
          <p:cNvGrpSpPr/>
          <p:nvPr/>
        </p:nvGrpSpPr>
        <p:grpSpPr>
          <a:xfrm>
            <a:off x="8749237" y="2209800"/>
            <a:ext cx="1397000" cy="1397000"/>
            <a:chOff x="8749237" y="2209800"/>
            <a:chExt cx="1397000" cy="1397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600E79-6F54-4538-B7DC-375BF154DE03}"/>
                </a:ext>
              </a:extLst>
            </p:cNvPr>
            <p:cNvSpPr/>
            <p:nvPr/>
          </p:nvSpPr>
          <p:spPr>
            <a:xfrm>
              <a:off x="8749237" y="2209800"/>
              <a:ext cx="1397000" cy="13970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5E5706-C390-4981-A1E4-3B21B89B8B88}"/>
                </a:ext>
              </a:extLst>
            </p:cNvPr>
            <p:cNvSpPr txBox="1"/>
            <p:nvPr/>
          </p:nvSpPr>
          <p:spPr>
            <a:xfrm>
              <a:off x="9054651" y="2466223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D0B7E0-9F75-45F3-A560-A1E66842F1E5}"/>
              </a:ext>
            </a:extLst>
          </p:cNvPr>
          <p:cNvGrpSpPr/>
          <p:nvPr/>
        </p:nvGrpSpPr>
        <p:grpSpPr>
          <a:xfrm>
            <a:off x="2436203" y="1530208"/>
            <a:ext cx="4295284" cy="1975687"/>
            <a:chOff x="2842706" y="1676625"/>
            <a:chExt cx="4295284" cy="1975687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DED082CA-3D0F-4E63-B0DA-4255C57E7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42706" y="1676625"/>
              <a:ext cx="4295284" cy="197568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7A036C-F7C8-4769-904E-93EA9657F42C}"/>
                </a:ext>
              </a:extLst>
            </p:cNvPr>
            <p:cNvSpPr txBox="1"/>
            <p:nvPr/>
          </p:nvSpPr>
          <p:spPr>
            <a:xfrm>
              <a:off x="3289848" y="2209800"/>
              <a:ext cx="3636637" cy="9026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Số ở nhị hoa có liên quan gì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tới các số ở cánh hoa?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0528540-5C80-4468-BD7D-B093139F4265}"/>
              </a:ext>
            </a:extLst>
          </p:cNvPr>
          <p:cNvSpPr/>
          <p:nvPr/>
        </p:nvSpPr>
        <p:spPr>
          <a:xfrm>
            <a:off x="3176765" y="3812834"/>
            <a:ext cx="3785190" cy="759166"/>
          </a:xfrm>
          <a:prstGeom prst="roundRect">
            <a:avLst>
              <a:gd name="adj" fmla="val 43454"/>
            </a:avLst>
          </a:prstGeom>
          <a:solidFill>
            <a:srgbClr val="86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12 + 38 + 20 = 70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E6E724D-4A74-4E03-822F-1C9CD259C92D}"/>
              </a:ext>
            </a:extLst>
          </p:cNvPr>
          <p:cNvSpPr/>
          <p:nvPr/>
        </p:nvSpPr>
        <p:spPr>
          <a:xfrm>
            <a:off x="3176765" y="4732522"/>
            <a:ext cx="3785190" cy="759166"/>
          </a:xfrm>
          <a:prstGeom prst="roundRect">
            <a:avLst>
              <a:gd name="adj" fmla="val 43454"/>
            </a:avLst>
          </a:prstGeom>
          <a:solidFill>
            <a:srgbClr val="86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/>
                </a:solidFill>
              </a:rPr>
              <a:t>Tổng là số tròn chục</a:t>
            </a:r>
          </a:p>
        </p:txBody>
      </p:sp>
      <p:sp>
        <p:nvSpPr>
          <p:cNvPr id="14" name="Curved Right Arrow 13"/>
          <p:cNvSpPr/>
          <p:nvPr/>
        </p:nvSpPr>
        <p:spPr>
          <a:xfrm rot="1822009">
            <a:off x="7135377" y="717733"/>
            <a:ext cx="917673" cy="2455097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Sign 18">
            <a:extLst>
              <a:ext uri="{FF2B5EF4-FFF2-40B4-BE49-F238E27FC236}">
                <a16:creationId xmlns:a16="http://schemas.microsoft.com/office/drawing/2014/main" id="{790B0A22-633D-4BA9-86E9-422546DDF018}"/>
              </a:ext>
            </a:extLst>
          </p:cNvPr>
          <p:cNvSpPr/>
          <p:nvPr/>
        </p:nvSpPr>
        <p:spPr>
          <a:xfrm>
            <a:off x="6753895" y="1295557"/>
            <a:ext cx="476088" cy="476088"/>
          </a:xfrm>
          <a:prstGeom prst="mathPlus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 rot="16200000">
            <a:off x="9110766" y="3910651"/>
            <a:ext cx="917673" cy="2455097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Plus Sign 18">
            <a:extLst>
              <a:ext uri="{FF2B5EF4-FFF2-40B4-BE49-F238E27FC236}">
                <a16:creationId xmlns:a16="http://schemas.microsoft.com/office/drawing/2014/main" id="{790B0A22-633D-4BA9-86E9-422546DDF018}"/>
              </a:ext>
            </a:extLst>
          </p:cNvPr>
          <p:cNvSpPr/>
          <p:nvPr/>
        </p:nvSpPr>
        <p:spPr>
          <a:xfrm>
            <a:off x="9276448" y="5653028"/>
            <a:ext cx="476088" cy="476088"/>
          </a:xfrm>
          <a:prstGeom prst="mathPlus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" grpId="0" animBg="1"/>
          <p:bldP spid="61" grpId="0" animBg="1"/>
          <p:bldP spid="62" grpId="0" animBg="1"/>
          <p:bldP spid="14" grpId="0" animBg="1"/>
          <p:bldP spid="34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" grpId="0" animBg="1"/>
          <p:bldP spid="61" grpId="0" animBg="1"/>
          <p:bldP spid="62" grpId="0" animBg="1"/>
          <p:bldP spid="14" grpId="0" animBg="1"/>
          <p:bldP spid="34" grpId="0" animBg="1"/>
          <p:bldP spid="36" grpId="0" animBg="1"/>
          <p:bldP spid="3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6AC3CF-7CC3-4F34-891F-638433F9E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2" y="-22454"/>
            <a:ext cx="12234952" cy="6880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49ACDE-8740-4649-A7D9-BC6C2BAEE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866" y="331194"/>
            <a:ext cx="4654334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7D79B18-D6DF-4C3B-B407-F445E1222E4F}"/>
              </a:ext>
            </a:extLst>
          </p:cNvPr>
          <p:cNvSpPr/>
          <p:nvPr/>
        </p:nvSpPr>
        <p:spPr>
          <a:xfrm>
            <a:off x="152400" y="199697"/>
            <a:ext cx="1252728" cy="1248103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D786B-6E63-4014-805E-18321AF6D3CA}"/>
              </a:ext>
            </a:extLst>
          </p:cNvPr>
          <p:cNvSpPr txBox="1"/>
          <p:nvPr/>
        </p:nvSpPr>
        <p:spPr>
          <a:xfrm>
            <a:off x="1623530" y="515971"/>
            <a:ext cx="355623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ở nhị hoa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FDEB0-3A54-48F1-ACB9-3259D4E9DEF7}"/>
              </a:ext>
            </a:extLst>
          </p:cNvPr>
          <p:cNvSpPr txBox="1"/>
          <p:nvPr/>
        </p:nvSpPr>
        <p:spPr>
          <a:xfrm>
            <a:off x="605506" y="401896"/>
            <a:ext cx="35105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0D9844-7F85-41B2-B84F-C8C26833AECB}"/>
              </a:ext>
            </a:extLst>
          </p:cNvPr>
          <p:cNvGrpSpPr/>
          <p:nvPr/>
        </p:nvGrpSpPr>
        <p:grpSpPr>
          <a:xfrm>
            <a:off x="582509" y="4034888"/>
            <a:ext cx="3212395" cy="2400681"/>
            <a:chOff x="582509" y="4034888"/>
            <a:chExt cx="3212395" cy="240068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28C103-C75D-445A-AC86-4A8CC550FB20}"/>
                </a:ext>
              </a:extLst>
            </p:cNvPr>
            <p:cNvSpPr/>
            <p:nvPr/>
          </p:nvSpPr>
          <p:spPr>
            <a:xfrm>
              <a:off x="2162660" y="4034888"/>
              <a:ext cx="123494" cy="2400681"/>
            </a:xfrm>
            <a:custGeom>
              <a:avLst/>
              <a:gdLst>
                <a:gd name="connsiteX0" fmla="*/ 152873 w 152873"/>
                <a:gd name="connsiteY0" fmla="*/ 2971800 h 2971800"/>
                <a:gd name="connsiteX1" fmla="*/ 473 w 152873"/>
                <a:gd name="connsiteY1" fmla="*/ 1676400 h 2971800"/>
                <a:gd name="connsiteX2" fmla="*/ 102073 w 152873"/>
                <a:gd name="connsiteY2" fmla="*/ 762000 h 2971800"/>
                <a:gd name="connsiteX3" fmla="*/ 13173 w 152873"/>
                <a:gd name="connsiteY3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73" h="2971800">
                  <a:moveTo>
                    <a:pt x="152873" y="2971800"/>
                  </a:moveTo>
                  <a:cubicBezTo>
                    <a:pt x="80906" y="2508250"/>
                    <a:pt x="8940" y="2044700"/>
                    <a:pt x="473" y="1676400"/>
                  </a:cubicBezTo>
                  <a:cubicBezTo>
                    <a:pt x="-7994" y="1308100"/>
                    <a:pt x="99956" y="1041400"/>
                    <a:pt x="102073" y="762000"/>
                  </a:cubicBezTo>
                  <a:cubicBezTo>
                    <a:pt x="104190" y="482600"/>
                    <a:pt x="-1644" y="135467"/>
                    <a:pt x="13173" y="0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8BF0B2-B258-463A-B069-3D0DCF4A2EC5}"/>
                </a:ext>
              </a:extLst>
            </p:cNvPr>
            <p:cNvGrpSpPr/>
            <p:nvPr/>
          </p:nvGrpSpPr>
          <p:grpSpPr>
            <a:xfrm>
              <a:off x="582509" y="5232554"/>
              <a:ext cx="3212395" cy="856776"/>
              <a:chOff x="582509" y="5232554"/>
              <a:chExt cx="3212395" cy="85677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5B19571-2C4A-4D1D-8E32-92745D67B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260792">
                <a:off x="2012090" y="5232554"/>
                <a:ext cx="1782814" cy="7119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CFDFB16-9B5C-43E7-8B18-CAF750310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51835" flipH="1">
                <a:off x="582509" y="5377374"/>
                <a:ext cx="1782814" cy="711956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145105-84DA-4D5C-BC75-782A993BE24A}"/>
              </a:ext>
            </a:extLst>
          </p:cNvPr>
          <p:cNvGrpSpPr/>
          <p:nvPr/>
        </p:nvGrpSpPr>
        <p:grpSpPr>
          <a:xfrm>
            <a:off x="535199" y="1905000"/>
            <a:ext cx="3252867" cy="3011332"/>
            <a:chOff x="535199" y="1905000"/>
            <a:chExt cx="3252867" cy="30113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7817F8-EDAA-4F77-9049-9E409D8FB96F}"/>
                </a:ext>
              </a:extLst>
            </p:cNvPr>
            <p:cNvGrpSpPr/>
            <p:nvPr/>
          </p:nvGrpSpPr>
          <p:grpSpPr>
            <a:xfrm>
              <a:off x="1339993" y="1905000"/>
              <a:ext cx="1598737" cy="1598737"/>
              <a:chOff x="1339993" y="1905000"/>
              <a:chExt cx="1598737" cy="159873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02CCD34-C65F-41E9-B7D1-30E1E67AA163}"/>
                  </a:ext>
                </a:extLst>
              </p:cNvPr>
              <p:cNvSpPr/>
              <p:nvPr/>
            </p:nvSpPr>
            <p:spPr>
              <a:xfrm>
                <a:off x="1339993" y="1905000"/>
                <a:ext cx="1598737" cy="1598737"/>
              </a:xfrm>
              <a:prstGeom prst="ellipse">
                <a:avLst/>
              </a:prstGeom>
              <a:solidFill>
                <a:srgbClr val="F6ACC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D025A26-DA00-4B87-9070-4B29E0FAB776}"/>
                  </a:ext>
                </a:extLst>
              </p:cNvPr>
              <p:cNvSpPr txBox="1"/>
              <p:nvPr/>
            </p:nvSpPr>
            <p:spPr>
              <a:xfrm>
                <a:off x="1773130" y="2074356"/>
                <a:ext cx="779060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153BA7-C289-42D5-BAA1-47FD90488574}"/>
                </a:ext>
              </a:extLst>
            </p:cNvPr>
            <p:cNvGrpSpPr/>
            <p:nvPr/>
          </p:nvGrpSpPr>
          <p:grpSpPr>
            <a:xfrm>
              <a:off x="535199" y="3317595"/>
              <a:ext cx="1598737" cy="1598737"/>
              <a:chOff x="535199" y="3317595"/>
              <a:chExt cx="1598737" cy="1598737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4D3A0A5-1BE0-4D58-BC9F-475EE252CE0F}"/>
                  </a:ext>
                </a:extLst>
              </p:cNvPr>
              <p:cNvSpPr/>
              <p:nvPr/>
            </p:nvSpPr>
            <p:spPr>
              <a:xfrm>
                <a:off x="535199" y="3317595"/>
                <a:ext cx="1598737" cy="1598737"/>
              </a:xfrm>
              <a:prstGeom prst="ellipse">
                <a:avLst/>
              </a:prstGeom>
              <a:solidFill>
                <a:srgbClr val="F6ACC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D5565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7C78A1B-D526-40CD-B947-3F1F9FDC9C78}"/>
                  </a:ext>
                </a:extLst>
              </p:cNvPr>
              <p:cNvSpPr txBox="1"/>
              <p:nvPr/>
            </p:nvSpPr>
            <p:spPr>
              <a:xfrm>
                <a:off x="884869" y="3719969"/>
                <a:ext cx="779060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38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F63E34-616A-445C-9D54-1738DEBFB812}"/>
                </a:ext>
              </a:extLst>
            </p:cNvPr>
            <p:cNvGrpSpPr/>
            <p:nvPr/>
          </p:nvGrpSpPr>
          <p:grpSpPr>
            <a:xfrm>
              <a:off x="2189329" y="3317593"/>
              <a:ext cx="1598737" cy="1598737"/>
              <a:chOff x="2189329" y="3317593"/>
              <a:chExt cx="1598737" cy="1598737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6A53099-3CF8-4625-B265-C2A79E98316A}"/>
                  </a:ext>
                </a:extLst>
              </p:cNvPr>
              <p:cNvSpPr/>
              <p:nvPr/>
            </p:nvSpPr>
            <p:spPr>
              <a:xfrm>
                <a:off x="2189329" y="3317593"/>
                <a:ext cx="1598737" cy="1598737"/>
              </a:xfrm>
              <a:prstGeom prst="ellipse">
                <a:avLst/>
              </a:prstGeom>
              <a:solidFill>
                <a:srgbClr val="F6ACC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D5565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D04FFD8-B6EA-4F8A-8627-C9A61C28CD3A}"/>
                  </a:ext>
                </a:extLst>
              </p:cNvPr>
              <p:cNvSpPr txBox="1"/>
              <p:nvPr/>
            </p:nvSpPr>
            <p:spPr>
              <a:xfrm>
                <a:off x="2698771" y="3708742"/>
                <a:ext cx="779060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4C2FBB-44A8-4456-82AB-69490FFB1DD9}"/>
                </a:ext>
              </a:extLst>
            </p:cNvPr>
            <p:cNvGrpSpPr/>
            <p:nvPr/>
          </p:nvGrpSpPr>
          <p:grpSpPr>
            <a:xfrm>
              <a:off x="1618439" y="2988438"/>
              <a:ext cx="1128525" cy="1128525"/>
              <a:chOff x="1618439" y="2988438"/>
              <a:chExt cx="1128525" cy="112852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B600E79-6F54-4538-B7DC-375BF154DE03}"/>
                  </a:ext>
                </a:extLst>
              </p:cNvPr>
              <p:cNvSpPr/>
              <p:nvPr/>
            </p:nvSpPr>
            <p:spPr>
              <a:xfrm>
                <a:off x="1618439" y="2988438"/>
                <a:ext cx="1128525" cy="1128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55E5706-C390-4981-A1E4-3B21B89B8B88}"/>
                  </a:ext>
                </a:extLst>
              </p:cNvPr>
              <p:cNvSpPr txBox="1"/>
              <p:nvPr/>
            </p:nvSpPr>
            <p:spPr>
              <a:xfrm>
                <a:off x="2004767" y="3120227"/>
                <a:ext cx="35586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EC3E8A-EA6B-4DB3-A1E2-D63EAF32574A}"/>
              </a:ext>
            </a:extLst>
          </p:cNvPr>
          <p:cNvGrpSpPr/>
          <p:nvPr/>
        </p:nvGrpSpPr>
        <p:grpSpPr>
          <a:xfrm>
            <a:off x="5460673" y="4034888"/>
            <a:ext cx="1778431" cy="2561195"/>
            <a:chOff x="5460673" y="4034888"/>
            <a:chExt cx="1778431" cy="2561195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ABF09A-434F-4248-BCF6-06FDD8BB27BA}"/>
                </a:ext>
              </a:extLst>
            </p:cNvPr>
            <p:cNvSpPr/>
            <p:nvPr/>
          </p:nvSpPr>
          <p:spPr>
            <a:xfrm>
              <a:off x="6317000" y="4034888"/>
              <a:ext cx="123494" cy="2400681"/>
            </a:xfrm>
            <a:custGeom>
              <a:avLst/>
              <a:gdLst>
                <a:gd name="connsiteX0" fmla="*/ 152873 w 152873"/>
                <a:gd name="connsiteY0" fmla="*/ 2971800 h 2971800"/>
                <a:gd name="connsiteX1" fmla="*/ 473 w 152873"/>
                <a:gd name="connsiteY1" fmla="*/ 1676400 h 2971800"/>
                <a:gd name="connsiteX2" fmla="*/ 102073 w 152873"/>
                <a:gd name="connsiteY2" fmla="*/ 762000 h 2971800"/>
                <a:gd name="connsiteX3" fmla="*/ 13173 w 152873"/>
                <a:gd name="connsiteY3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73" h="2971800">
                  <a:moveTo>
                    <a:pt x="152873" y="2971800"/>
                  </a:moveTo>
                  <a:cubicBezTo>
                    <a:pt x="80906" y="2508250"/>
                    <a:pt x="8940" y="2044700"/>
                    <a:pt x="473" y="1676400"/>
                  </a:cubicBezTo>
                  <a:cubicBezTo>
                    <a:pt x="-7994" y="1308100"/>
                    <a:pt x="99956" y="1041400"/>
                    <a:pt x="102073" y="762000"/>
                  </a:cubicBezTo>
                  <a:cubicBezTo>
                    <a:pt x="104190" y="482600"/>
                    <a:pt x="-1644" y="135467"/>
                    <a:pt x="13173" y="0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870495-423C-43D8-8B7D-317477ED32E1}"/>
                </a:ext>
              </a:extLst>
            </p:cNvPr>
            <p:cNvGrpSpPr/>
            <p:nvPr/>
          </p:nvGrpSpPr>
          <p:grpSpPr>
            <a:xfrm>
              <a:off x="5460673" y="4779472"/>
              <a:ext cx="1778431" cy="1816611"/>
              <a:chOff x="5460673" y="4779472"/>
              <a:chExt cx="1778431" cy="1816611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1AFFBEE-3E4B-4813-8182-FB3A7430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255219">
                <a:off x="5991719" y="5314901"/>
                <a:ext cx="1782814" cy="711956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11723F-B7EE-4E36-B366-57010B557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953218" flipH="1">
                <a:off x="4925244" y="5348698"/>
                <a:ext cx="1782814" cy="711956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0483F8-6C00-4D15-BCE9-9C9501750F18}"/>
              </a:ext>
            </a:extLst>
          </p:cNvPr>
          <p:cNvGrpSpPr/>
          <p:nvPr/>
        </p:nvGrpSpPr>
        <p:grpSpPr>
          <a:xfrm>
            <a:off x="4689103" y="1895348"/>
            <a:ext cx="3252867" cy="3011332"/>
            <a:chOff x="4689103" y="1895348"/>
            <a:chExt cx="3252867" cy="301133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9CECF69-BB1A-4F76-85B3-209CF8BDF675}"/>
                </a:ext>
              </a:extLst>
            </p:cNvPr>
            <p:cNvGrpSpPr/>
            <p:nvPr/>
          </p:nvGrpSpPr>
          <p:grpSpPr>
            <a:xfrm>
              <a:off x="4689103" y="1895348"/>
              <a:ext cx="3252867" cy="3011332"/>
              <a:chOff x="4689539" y="1905000"/>
              <a:chExt cx="3252867" cy="301133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1F3F08C-3129-4CB9-8F5F-74AA83D80F76}"/>
                  </a:ext>
                </a:extLst>
              </p:cNvPr>
              <p:cNvSpPr/>
              <p:nvPr/>
            </p:nvSpPr>
            <p:spPr>
              <a:xfrm>
                <a:off x="6343669" y="3317593"/>
                <a:ext cx="1598737" cy="15987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D5565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300B5A0-916E-4AF2-8E8F-3C48DB9C169B}"/>
                  </a:ext>
                </a:extLst>
              </p:cNvPr>
              <p:cNvGrpSpPr/>
              <p:nvPr/>
            </p:nvGrpSpPr>
            <p:grpSpPr>
              <a:xfrm>
                <a:off x="5494333" y="1905000"/>
                <a:ext cx="1598737" cy="1598737"/>
                <a:chOff x="5494333" y="1905000"/>
                <a:chExt cx="1598737" cy="1598737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26FBABD-777D-42E6-9C6A-86FF1178C377}"/>
                    </a:ext>
                  </a:extLst>
                </p:cNvPr>
                <p:cNvSpPr/>
                <p:nvPr/>
              </p:nvSpPr>
              <p:spPr>
                <a:xfrm>
                  <a:off x="5494333" y="1905000"/>
                  <a:ext cx="1598737" cy="1598737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8F0344C-EBDF-4001-BC4F-0B29AEBCD905}"/>
                    </a:ext>
                  </a:extLst>
                </p:cNvPr>
                <p:cNvSpPr txBox="1"/>
                <p:nvPr/>
              </p:nvSpPr>
              <p:spPr>
                <a:xfrm>
                  <a:off x="5927470" y="2074356"/>
                  <a:ext cx="779059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60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43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987886F-8272-4E0F-A44D-942CE3C37591}"/>
                  </a:ext>
                </a:extLst>
              </p:cNvPr>
              <p:cNvGrpSpPr/>
              <p:nvPr/>
            </p:nvGrpSpPr>
            <p:grpSpPr>
              <a:xfrm>
                <a:off x="4689539" y="3317595"/>
                <a:ext cx="1598737" cy="1598737"/>
                <a:chOff x="4689539" y="3317595"/>
                <a:chExt cx="1598737" cy="159873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CA0EC605-2FCD-48B6-963B-1AF290EA2C10}"/>
                    </a:ext>
                  </a:extLst>
                </p:cNvPr>
                <p:cNvSpPr/>
                <p:nvPr/>
              </p:nvSpPr>
              <p:spPr>
                <a:xfrm>
                  <a:off x="4689539" y="3317595"/>
                  <a:ext cx="1598737" cy="1598737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D5565"/>
                    </a:solidFill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FB1810C-2E07-43E2-AF0E-2308F618B248}"/>
                    </a:ext>
                  </a:extLst>
                </p:cNvPr>
                <p:cNvSpPr txBox="1"/>
                <p:nvPr/>
              </p:nvSpPr>
              <p:spPr>
                <a:xfrm>
                  <a:off x="5039209" y="3719969"/>
                  <a:ext cx="779059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60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27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72F6676-87F8-424B-A691-FF2C54C185F6}"/>
                  </a:ext>
                </a:extLst>
              </p:cNvPr>
              <p:cNvGrpSpPr/>
              <p:nvPr/>
            </p:nvGrpSpPr>
            <p:grpSpPr>
              <a:xfrm>
                <a:off x="5772779" y="2988438"/>
                <a:ext cx="1128525" cy="1128525"/>
                <a:chOff x="5772779" y="2988438"/>
                <a:chExt cx="1128525" cy="1128525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97C45006-7BE1-400C-8692-D60679D17BB4}"/>
                    </a:ext>
                  </a:extLst>
                </p:cNvPr>
                <p:cNvSpPr/>
                <p:nvPr/>
              </p:nvSpPr>
              <p:spPr>
                <a:xfrm>
                  <a:off x="5772779" y="2988438"/>
                  <a:ext cx="1128525" cy="1128525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3335867-09EB-4DD3-86B4-B1741C58ABCD}"/>
                    </a:ext>
                  </a:extLst>
                </p:cNvPr>
                <p:cNvSpPr txBox="1"/>
                <p:nvPr/>
              </p:nvSpPr>
              <p:spPr>
                <a:xfrm>
                  <a:off x="6159107" y="3120227"/>
                  <a:ext cx="355867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60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</a:t>
                  </a:r>
                </a:p>
              </p:txBody>
            </p:sp>
          </p:grp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D885063-DB1F-4B1A-91A1-F14DF81C8AFF}"/>
                </a:ext>
              </a:extLst>
            </p:cNvPr>
            <p:cNvSpPr txBox="1"/>
            <p:nvPr/>
          </p:nvSpPr>
          <p:spPr>
            <a:xfrm>
              <a:off x="6853111" y="3708742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E076BD-86AA-4C14-A013-50CB4BBC922E}"/>
              </a:ext>
            </a:extLst>
          </p:cNvPr>
          <p:cNvGrpSpPr/>
          <p:nvPr/>
        </p:nvGrpSpPr>
        <p:grpSpPr>
          <a:xfrm>
            <a:off x="8881718" y="4034888"/>
            <a:ext cx="2006265" cy="2400681"/>
            <a:chOff x="8881718" y="4034888"/>
            <a:chExt cx="2006265" cy="2400681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69BB7B6-1037-4325-8781-C3E1F89DF1CA}"/>
                </a:ext>
              </a:extLst>
            </p:cNvPr>
            <p:cNvSpPr/>
            <p:nvPr/>
          </p:nvSpPr>
          <p:spPr>
            <a:xfrm>
              <a:off x="10077119" y="4034888"/>
              <a:ext cx="123494" cy="2400681"/>
            </a:xfrm>
            <a:custGeom>
              <a:avLst/>
              <a:gdLst>
                <a:gd name="connsiteX0" fmla="*/ 152873 w 152873"/>
                <a:gd name="connsiteY0" fmla="*/ 2971800 h 2971800"/>
                <a:gd name="connsiteX1" fmla="*/ 473 w 152873"/>
                <a:gd name="connsiteY1" fmla="*/ 1676400 h 2971800"/>
                <a:gd name="connsiteX2" fmla="*/ 102073 w 152873"/>
                <a:gd name="connsiteY2" fmla="*/ 762000 h 2971800"/>
                <a:gd name="connsiteX3" fmla="*/ 13173 w 152873"/>
                <a:gd name="connsiteY3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73" h="2971800">
                  <a:moveTo>
                    <a:pt x="152873" y="2971800"/>
                  </a:moveTo>
                  <a:cubicBezTo>
                    <a:pt x="80906" y="2508250"/>
                    <a:pt x="8940" y="2044700"/>
                    <a:pt x="473" y="1676400"/>
                  </a:cubicBezTo>
                  <a:cubicBezTo>
                    <a:pt x="-7994" y="1308100"/>
                    <a:pt x="99956" y="1041400"/>
                    <a:pt x="102073" y="762000"/>
                  </a:cubicBezTo>
                  <a:cubicBezTo>
                    <a:pt x="104190" y="482600"/>
                    <a:pt x="-1644" y="135467"/>
                    <a:pt x="13173" y="0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77BEBE-74A5-42E4-9679-685D4C43E2C4}"/>
                </a:ext>
              </a:extLst>
            </p:cNvPr>
            <p:cNvGrpSpPr/>
            <p:nvPr/>
          </p:nvGrpSpPr>
          <p:grpSpPr>
            <a:xfrm>
              <a:off x="8881718" y="4836867"/>
              <a:ext cx="2006265" cy="1432167"/>
              <a:chOff x="8881718" y="4836867"/>
              <a:chExt cx="2006265" cy="1432167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17AC423-B89C-4658-B249-34F8BD1D4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32744">
                <a:off x="9885936" y="5266987"/>
                <a:ext cx="1432167" cy="571927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9A7A6FC9-732F-47EE-B6E4-8243B0AC6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51835" flipH="1">
                <a:off x="8881718" y="5484691"/>
                <a:ext cx="1363501" cy="544506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535116-52CD-4E69-9D07-3F843EF2CA86}"/>
              </a:ext>
            </a:extLst>
          </p:cNvPr>
          <p:cNvGrpSpPr/>
          <p:nvPr/>
        </p:nvGrpSpPr>
        <p:grpSpPr>
          <a:xfrm>
            <a:off x="8449658" y="1905000"/>
            <a:ext cx="3252867" cy="3011332"/>
            <a:chOff x="8449658" y="1905000"/>
            <a:chExt cx="3252867" cy="30113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5C12B15-1659-4D89-B67C-9D4BC1BCD5B1}"/>
                </a:ext>
              </a:extLst>
            </p:cNvPr>
            <p:cNvGrpSpPr/>
            <p:nvPr/>
          </p:nvGrpSpPr>
          <p:grpSpPr>
            <a:xfrm>
              <a:off x="9254452" y="1905000"/>
              <a:ext cx="1598737" cy="1598737"/>
              <a:chOff x="9254452" y="1905000"/>
              <a:chExt cx="1598737" cy="159873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EE3288E-FC61-4D1E-A3B2-DC7D10CE054C}"/>
                  </a:ext>
                </a:extLst>
              </p:cNvPr>
              <p:cNvSpPr/>
              <p:nvPr/>
            </p:nvSpPr>
            <p:spPr>
              <a:xfrm>
                <a:off x="9254452" y="1905000"/>
                <a:ext cx="1598737" cy="1598737"/>
              </a:xfrm>
              <a:prstGeom prst="ellipse">
                <a:avLst/>
              </a:prstGeom>
              <a:solidFill>
                <a:srgbClr val="ED556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A2A6D76-F05D-48A4-9068-55DB299A4357}"/>
                  </a:ext>
                </a:extLst>
              </p:cNvPr>
              <p:cNvSpPr txBox="1"/>
              <p:nvPr/>
            </p:nvSpPr>
            <p:spPr>
              <a:xfrm>
                <a:off x="9882354" y="2074356"/>
                <a:ext cx="38952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F075BF-C05A-42DA-8552-825B9AC5099D}"/>
                </a:ext>
              </a:extLst>
            </p:cNvPr>
            <p:cNvGrpSpPr/>
            <p:nvPr/>
          </p:nvGrpSpPr>
          <p:grpSpPr>
            <a:xfrm>
              <a:off x="8449658" y="3317595"/>
              <a:ext cx="1598737" cy="1598737"/>
              <a:chOff x="8449658" y="3317595"/>
              <a:chExt cx="1598737" cy="1598737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91CE24D-0159-454A-A151-9B1B94C287EA}"/>
                  </a:ext>
                </a:extLst>
              </p:cNvPr>
              <p:cNvSpPr/>
              <p:nvPr/>
            </p:nvSpPr>
            <p:spPr>
              <a:xfrm>
                <a:off x="8449658" y="3317595"/>
                <a:ext cx="1598737" cy="1598737"/>
              </a:xfrm>
              <a:prstGeom prst="ellipse">
                <a:avLst/>
              </a:prstGeom>
              <a:solidFill>
                <a:srgbClr val="ED556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C1DED3E-EA24-472A-9226-5E703FA50DDD}"/>
                  </a:ext>
                </a:extLst>
              </p:cNvPr>
              <p:cNvSpPr txBox="1"/>
              <p:nvPr/>
            </p:nvSpPr>
            <p:spPr>
              <a:xfrm>
                <a:off x="8799328" y="3719969"/>
                <a:ext cx="77905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30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0226012-FA33-4B98-8802-1636077B28DA}"/>
                </a:ext>
              </a:extLst>
            </p:cNvPr>
            <p:cNvGrpSpPr/>
            <p:nvPr/>
          </p:nvGrpSpPr>
          <p:grpSpPr>
            <a:xfrm>
              <a:off x="10103788" y="3317593"/>
              <a:ext cx="1598737" cy="1598737"/>
              <a:chOff x="10103788" y="3317593"/>
              <a:chExt cx="1598737" cy="1598737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BF56A10-6E51-4E28-B723-2DE708F0E1C3}"/>
                  </a:ext>
                </a:extLst>
              </p:cNvPr>
              <p:cNvSpPr/>
              <p:nvPr/>
            </p:nvSpPr>
            <p:spPr>
              <a:xfrm>
                <a:off x="10103788" y="3317593"/>
                <a:ext cx="1598737" cy="1598737"/>
              </a:xfrm>
              <a:prstGeom prst="ellipse">
                <a:avLst/>
              </a:prstGeom>
              <a:solidFill>
                <a:srgbClr val="ED556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3B24BEC-4384-433D-B1A0-2B18996EF6A3}"/>
                  </a:ext>
                </a:extLst>
              </p:cNvPr>
              <p:cNvSpPr txBox="1"/>
              <p:nvPr/>
            </p:nvSpPr>
            <p:spPr>
              <a:xfrm>
                <a:off x="10613230" y="3708742"/>
                <a:ext cx="77905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F5AE2F-53C6-4D9C-BB4A-E2B9F709450F}"/>
                </a:ext>
              </a:extLst>
            </p:cNvPr>
            <p:cNvGrpSpPr/>
            <p:nvPr/>
          </p:nvGrpSpPr>
          <p:grpSpPr>
            <a:xfrm>
              <a:off x="9532898" y="2988438"/>
              <a:ext cx="1128525" cy="1128525"/>
              <a:chOff x="9532898" y="2988438"/>
              <a:chExt cx="1128525" cy="1128525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C3E3CEA-D038-4B09-B1AA-6CD975817CCD}"/>
                  </a:ext>
                </a:extLst>
              </p:cNvPr>
              <p:cNvSpPr/>
              <p:nvPr/>
            </p:nvSpPr>
            <p:spPr>
              <a:xfrm>
                <a:off x="9532898" y="2988438"/>
                <a:ext cx="1128525" cy="1128525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99B5BB8-16DD-4264-9C2A-578996A034CD}"/>
                  </a:ext>
                </a:extLst>
              </p:cNvPr>
              <p:cNvSpPr txBox="1"/>
              <p:nvPr/>
            </p:nvSpPr>
            <p:spPr>
              <a:xfrm>
                <a:off x="9919226" y="3120227"/>
                <a:ext cx="35586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5D4F15F-800E-433A-8767-A9989260C6FF}"/>
              </a:ext>
            </a:extLst>
          </p:cNvPr>
          <p:cNvGrpSpPr/>
          <p:nvPr/>
        </p:nvGrpSpPr>
        <p:grpSpPr>
          <a:xfrm>
            <a:off x="1614675" y="2986275"/>
            <a:ext cx="1128525" cy="1128525"/>
            <a:chOff x="1618439" y="2988438"/>
            <a:chExt cx="1128525" cy="112852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21A8C00-9369-4AA6-94DF-368C00D7D3D4}"/>
                </a:ext>
              </a:extLst>
            </p:cNvPr>
            <p:cNvSpPr/>
            <p:nvPr/>
          </p:nvSpPr>
          <p:spPr>
            <a:xfrm>
              <a:off x="1618439" y="2988438"/>
              <a:ext cx="1128525" cy="11285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DACE46E-83A7-4619-AE84-05DCAA188970}"/>
                </a:ext>
              </a:extLst>
            </p:cNvPr>
            <p:cNvSpPr txBox="1"/>
            <p:nvPr/>
          </p:nvSpPr>
          <p:spPr>
            <a:xfrm>
              <a:off x="1793172" y="3120227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430723E-FAB9-43EC-B74C-26A7554E47EE}"/>
              </a:ext>
            </a:extLst>
          </p:cNvPr>
          <p:cNvGrpSpPr/>
          <p:nvPr/>
        </p:nvGrpSpPr>
        <p:grpSpPr>
          <a:xfrm>
            <a:off x="5772343" y="2993275"/>
            <a:ext cx="1128525" cy="1128525"/>
            <a:chOff x="5772779" y="2988438"/>
            <a:chExt cx="1128525" cy="112852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40DB258-4107-4062-90F1-669150305426}"/>
                </a:ext>
              </a:extLst>
            </p:cNvPr>
            <p:cNvSpPr/>
            <p:nvPr/>
          </p:nvSpPr>
          <p:spPr>
            <a:xfrm>
              <a:off x="5772779" y="2988438"/>
              <a:ext cx="1128525" cy="1128525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B3EA175-D33B-4343-B422-2DBFC82721CA}"/>
                </a:ext>
              </a:extLst>
            </p:cNvPr>
            <p:cNvSpPr txBox="1"/>
            <p:nvPr/>
          </p:nvSpPr>
          <p:spPr>
            <a:xfrm>
              <a:off x="5947512" y="3120227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AA73EC-86E4-4396-A2EB-DC730A5D0339}"/>
              </a:ext>
            </a:extLst>
          </p:cNvPr>
          <p:cNvGrpSpPr/>
          <p:nvPr/>
        </p:nvGrpSpPr>
        <p:grpSpPr>
          <a:xfrm>
            <a:off x="9533168" y="2992116"/>
            <a:ext cx="1128525" cy="1128525"/>
            <a:chOff x="9532898" y="2988438"/>
            <a:chExt cx="1128525" cy="1128525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6913F4A-D73E-43DA-AA27-70DEBA51262B}"/>
                </a:ext>
              </a:extLst>
            </p:cNvPr>
            <p:cNvSpPr/>
            <p:nvPr/>
          </p:nvSpPr>
          <p:spPr>
            <a:xfrm>
              <a:off x="9532898" y="2988438"/>
              <a:ext cx="1128525" cy="1128525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D9B8479-E399-4264-BC42-79CC9700BDAD}"/>
                </a:ext>
              </a:extLst>
            </p:cNvPr>
            <p:cNvSpPr txBox="1"/>
            <p:nvPr/>
          </p:nvSpPr>
          <p:spPr>
            <a:xfrm>
              <a:off x="9707631" y="3120227"/>
              <a:ext cx="77905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48420D8-E9A4-4F40-8443-47E92E8DF2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3503">
            <a:off x="4014526" y="2149109"/>
            <a:ext cx="2287731" cy="228773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89A2D10-E325-45D6-9A7F-9101E3CEAD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375469" y="1019236"/>
            <a:ext cx="1678861" cy="167886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7312FC1-2DAD-4054-93B1-4803D2438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1005" flipH="1">
            <a:off x="10271016" y="2127809"/>
            <a:ext cx="2442855" cy="2442855"/>
          </a:xfrm>
          <a:prstGeom prst="rect">
            <a:avLst/>
          </a:prstGeom>
        </p:spPr>
      </p:pic>
      <p:pic>
        <p:nvPicPr>
          <p:cNvPr id="93" name="Nhac nen">
            <a:hlinkClick r:id="" action="ppaction://media"/>
            <a:extLst>
              <a:ext uri="{FF2B5EF4-FFF2-40B4-BE49-F238E27FC236}">
                <a16:creationId xmlns:a16="http://schemas.microsoft.com/office/drawing/2014/main" id="{5B2BE227-6D99-4416-B9CB-D1813FCA8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34228" y="401896"/>
            <a:ext cx="487363" cy="48736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789D443-3A5C-4D7D-A6EA-C177B0E4B981}"/>
              </a:ext>
            </a:extLst>
          </p:cNvPr>
          <p:cNvSpPr txBox="1"/>
          <p:nvPr/>
        </p:nvSpPr>
        <p:spPr>
          <a:xfrm>
            <a:off x="-1428857" y="1068432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8617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9485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0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5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1951" showWhenStopped="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9485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0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5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1951" showWhenStopped="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12247DC7-1246-4071-B94D-EDEA0BB8F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0601" cy="6824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822708-A5E6-4E2A-9870-12C39FD1010F}"/>
              </a:ext>
            </a:extLst>
          </p:cNvPr>
          <p:cNvGrpSpPr/>
          <p:nvPr/>
        </p:nvGrpSpPr>
        <p:grpSpPr>
          <a:xfrm>
            <a:off x="1638300" y="381000"/>
            <a:ext cx="9067800" cy="7772400"/>
            <a:chOff x="1560830" y="381000"/>
            <a:chExt cx="9067800" cy="777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7FC3F4-5F65-43FF-B07D-96027E4236F7}"/>
                </a:ext>
              </a:extLst>
            </p:cNvPr>
            <p:cNvSpPr/>
            <p:nvPr/>
          </p:nvSpPr>
          <p:spPr>
            <a:xfrm>
              <a:off x="1560830" y="381000"/>
              <a:ext cx="9067800" cy="7543800"/>
            </a:xfrm>
            <a:prstGeom prst="roundRect">
              <a:avLst>
                <a:gd name="adj" fmla="val 11791"/>
              </a:avLst>
            </a:prstGeom>
            <a:solidFill>
              <a:srgbClr val="9DE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CF9FEBE-1897-45D9-9741-8EFA1DA4953F}"/>
                </a:ext>
              </a:extLst>
            </p:cNvPr>
            <p:cNvSpPr/>
            <p:nvPr/>
          </p:nvSpPr>
          <p:spPr>
            <a:xfrm>
              <a:off x="1819048" y="609600"/>
              <a:ext cx="8544151" cy="7543800"/>
            </a:xfrm>
            <a:prstGeom prst="roundRect">
              <a:avLst>
                <a:gd name="adj" fmla="val 117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33E292-9D34-4C6D-9C29-2DF6CD47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9880" y="2424077"/>
            <a:ext cx="2406338" cy="5399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88DE6-F6D7-49C7-BFC3-482D502B0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881" y="2406372"/>
            <a:ext cx="2198263" cy="5747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608387-FDF7-4FE7-9E90-D1504295DB7C}"/>
              </a:ext>
            </a:extLst>
          </p:cNvPr>
          <p:cNvGrpSpPr/>
          <p:nvPr/>
        </p:nvGrpSpPr>
        <p:grpSpPr>
          <a:xfrm>
            <a:off x="304800" y="201609"/>
            <a:ext cx="1124934" cy="1120781"/>
            <a:chOff x="322866" y="237798"/>
            <a:chExt cx="1252728" cy="124810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322866" y="237798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775972" y="439997"/>
              <a:ext cx="35105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DDC190-A051-49F7-BD44-6F2EDF1AA43F}"/>
              </a:ext>
            </a:extLst>
          </p:cNvPr>
          <p:cNvSpPr txBox="1"/>
          <p:nvPr/>
        </p:nvSpPr>
        <p:spPr>
          <a:xfrm>
            <a:off x="2426683" y="762000"/>
            <a:ext cx="73508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thu gom vỏ hộp sữa để làm đồ trưng bày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CABC00-0745-4B6A-B3A3-289CA6456A86}"/>
              </a:ext>
            </a:extLst>
          </p:cNvPr>
          <p:cNvSpPr txBox="1"/>
          <p:nvPr/>
        </p:nvSpPr>
        <p:spPr>
          <a:xfrm>
            <a:off x="2438400" y="1192887"/>
            <a:ext cx="7323095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Một thu được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vỏ hộp sữa, tổ Hai thu được</a:t>
            </a:r>
            <a:b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vỏ hộp sữa.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632C42-7D70-49F0-BB27-30F4DBC7BA9A}"/>
              </a:ext>
            </a:extLst>
          </p:cNvPr>
          <p:cNvSpPr txBox="1"/>
          <p:nvPr/>
        </p:nvSpPr>
        <p:spPr>
          <a:xfrm>
            <a:off x="2426683" y="2218549"/>
            <a:ext cx="697530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AFED9D-6F68-4128-914C-176C4ED3265A}"/>
              </a:ext>
            </a:extLst>
          </p:cNvPr>
          <p:cNvGrpSpPr/>
          <p:nvPr/>
        </p:nvGrpSpPr>
        <p:grpSpPr>
          <a:xfrm>
            <a:off x="3200400" y="2819400"/>
            <a:ext cx="2158877" cy="2850838"/>
            <a:chOff x="3200400" y="2819400"/>
            <a:chExt cx="2158877" cy="28508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2736F5-2D83-4291-B775-A43E598B55F0}"/>
                </a:ext>
              </a:extLst>
            </p:cNvPr>
            <p:cNvGrpSpPr/>
            <p:nvPr/>
          </p:nvGrpSpPr>
          <p:grpSpPr>
            <a:xfrm>
              <a:off x="3375905" y="3586836"/>
              <a:ext cx="756360" cy="1136458"/>
              <a:chOff x="3174996" y="3851806"/>
              <a:chExt cx="756360" cy="113645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CEE9D65-74D4-4E2F-89A4-78FDC1441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90CD11E4-D1AA-4E90-AC4B-C1C8AE020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9FE94B1-D8CB-47F4-9985-04F4D61ED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CDD37B91-F807-4125-8C4E-1BB5DA02C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5D546DF2-5542-4C76-AC10-CD2BAEBD3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8DB048CC-C952-421A-AE6A-BC35B8DB2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C41126AA-3AED-4973-92B5-B92E5DB02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EBE10DF-D34F-4EEC-A86E-0AADA5DDD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5CAD5EBF-8289-4E49-A22C-4C79FBCB8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1EB61EDE-0117-40EA-9D34-970F1E550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DB88F3C-0177-4E8E-ACD3-432B7E798D51}"/>
                </a:ext>
              </a:extLst>
            </p:cNvPr>
            <p:cNvGrpSpPr/>
            <p:nvPr/>
          </p:nvGrpSpPr>
          <p:grpSpPr>
            <a:xfrm>
              <a:off x="3751035" y="3586836"/>
              <a:ext cx="756360" cy="1136458"/>
              <a:chOff x="3174996" y="3851806"/>
              <a:chExt cx="756360" cy="1136458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7966C9EA-FA40-445A-A4BF-280197E03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1EDDCA94-8684-4B75-8B24-2E1C26C73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2486B626-4AE3-4F0F-ABF8-C91A890D8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3F4EF34-01B1-45E0-9F24-03A32BD07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880BE0DC-3806-46F1-A99E-8E05CECE3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2EAAEB6F-5EBD-4C95-A58E-45408EECE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3D089AC-0587-4536-A1DF-C8687CBE0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F19F0381-A8BF-433A-818E-23F93AF56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8E98FACA-CFF2-4117-9C29-B789759B3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344917F5-F4BC-4316-8BE4-3CF701B42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392CF9B-9F65-4DFB-B053-1F3DFEE48836}"/>
                </a:ext>
              </a:extLst>
            </p:cNvPr>
            <p:cNvGrpSpPr/>
            <p:nvPr/>
          </p:nvGrpSpPr>
          <p:grpSpPr>
            <a:xfrm>
              <a:off x="4140077" y="3586836"/>
              <a:ext cx="756360" cy="1136458"/>
              <a:chOff x="3174996" y="3851806"/>
              <a:chExt cx="756360" cy="1136458"/>
            </a:xfrm>
          </p:grpSpPr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D3BD93C0-601A-46FE-BF4A-9160550B8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E19C2F25-8766-4485-B499-1BFBD4F9F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5E4E191D-7AB6-4030-A543-5B04F57B3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DE5F4E05-33B4-4A10-BC86-395B513ED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BB2EF07A-82F8-4821-ACC9-567836948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56FF582A-46BA-472A-BECD-F38FBE220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1E58F7F-215E-4FF9-BF19-0E60249C1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A1A14159-BF6B-4C00-85E5-20DAB3B67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7237AA27-A4D3-4BE8-A0BB-D08D77945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9C913202-1F43-4312-A6C4-4BB408CCC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4072F5CB-C8F8-4A7A-8A56-2EAF409FFF06}"/>
                </a:ext>
              </a:extLst>
            </p:cNvPr>
            <p:cNvGrpSpPr/>
            <p:nvPr/>
          </p:nvGrpSpPr>
          <p:grpSpPr>
            <a:xfrm>
              <a:off x="4521077" y="3942251"/>
              <a:ext cx="530580" cy="781043"/>
              <a:chOff x="3174996" y="4207221"/>
              <a:chExt cx="530580" cy="781043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5787A879-8261-4F4A-AD38-3E38B2053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B532EEB2-A98C-49EA-952E-C5B48DE9F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7417D78E-D91D-4DDB-811B-0DFB1BC08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00E702F4-3D8F-4053-99CB-44790D83F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0797017C-86D5-4695-BCD2-8DAE7F14F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D61A52D5-46BA-4AE6-B942-EE2DFD9AC14B}"/>
                </a:ext>
              </a:extLst>
            </p:cNvPr>
            <p:cNvSpPr/>
            <p:nvPr/>
          </p:nvSpPr>
          <p:spPr>
            <a:xfrm>
              <a:off x="3200400" y="3292795"/>
              <a:ext cx="2158877" cy="1700035"/>
            </a:xfrm>
            <a:prstGeom prst="flowChartAlternateProcess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6FF696-F6E1-4470-A5D5-68F13D9C0B96}"/>
                </a:ext>
              </a:extLst>
            </p:cNvPr>
            <p:cNvSpPr txBox="1"/>
            <p:nvPr/>
          </p:nvSpPr>
          <p:spPr>
            <a:xfrm>
              <a:off x="3576028" y="2819400"/>
              <a:ext cx="121841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 MỘT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E8FDFCA3-3AF0-4B2B-97EC-364198F6C917}"/>
                </a:ext>
              </a:extLst>
            </p:cNvPr>
            <p:cNvSpPr txBox="1"/>
            <p:nvPr/>
          </p:nvSpPr>
          <p:spPr>
            <a:xfrm>
              <a:off x="3233655" y="5054685"/>
              <a:ext cx="2016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</a:t>
              </a:r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vỏ hộp sữa</a:t>
              </a:r>
              <a:endPara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73A568-B59F-4158-93E3-31E52D9EF139}"/>
              </a:ext>
            </a:extLst>
          </p:cNvPr>
          <p:cNvGrpSpPr/>
          <p:nvPr/>
        </p:nvGrpSpPr>
        <p:grpSpPr>
          <a:xfrm>
            <a:off x="6172200" y="2848751"/>
            <a:ext cx="2854943" cy="2796002"/>
            <a:chOff x="6172200" y="2848751"/>
            <a:chExt cx="2854943" cy="2796002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C12C265-F992-4765-9B07-AC1D0CD0DEF2}"/>
                </a:ext>
              </a:extLst>
            </p:cNvPr>
            <p:cNvGrpSpPr/>
            <p:nvPr/>
          </p:nvGrpSpPr>
          <p:grpSpPr>
            <a:xfrm>
              <a:off x="6383722" y="3586836"/>
              <a:ext cx="756360" cy="1136458"/>
              <a:chOff x="3174996" y="3851806"/>
              <a:chExt cx="756360" cy="1136458"/>
            </a:xfrm>
          </p:grpSpPr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49FDABDE-9912-4E8B-B63C-368101785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F83780BB-6727-469E-9819-9B6E57C2E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A3531D2E-3774-48E6-81D7-4C5C58C1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A2F78CD2-4106-489A-8F7F-277715C06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5E1A5FCF-ED1B-419F-BF64-E7A4508EB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AE0C8BFE-7266-4702-8727-8B9377519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59414D56-B0B9-4C25-9816-0FA112F83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48648C06-E70E-479E-B24B-C77FF7BDC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F1D3FFA7-4DF3-4B22-AD3C-C36950B48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E080C109-1980-4BFA-B903-5D1AA8A3D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644C3D0-3ED0-45C3-99D4-B8282F33C9E1}"/>
                </a:ext>
              </a:extLst>
            </p:cNvPr>
            <p:cNvGrpSpPr/>
            <p:nvPr/>
          </p:nvGrpSpPr>
          <p:grpSpPr>
            <a:xfrm>
              <a:off x="6770362" y="3586836"/>
              <a:ext cx="756360" cy="1136458"/>
              <a:chOff x="3174996" y="3851806"/>
              <a:chExt cx="756360" cy="1136458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2A1FAD88-3A6A-4B50-86BF-674F5DC1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89D281EA-BFBB-4718-9863-7223263A6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D89FEE82-9989-4DD8-B80E-88E2D1DAD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88A04619-80B6-4B27-BEEE-0CF6FE0DC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F8468FBB-E054-461A-83AE-570C269DF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55B99793-F814-4020-B209-53BCA1532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7AAF440D-DA8B-4E99-8713-1483965FD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5DF32D26-B246-4765-BD59-5F82E9E1B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DD046384-ACE0-4226-ACFC-4232D79D7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49C28A20-648C-4023-B48B-51E626BE4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9DB5EA6-AD53-47E6-A937-D54A131AD164}"/>
                </a:ext>
              </a:extLst>
            </p:cNvPr>
            <p:cNvGrpSpPr/>
            <p:nvPr/>
          </p:nvGrpSpPr>
          <p:grpSpPr>
            <a:xfrm>
              <a:off x="7151362" y="3586836"/>
              <a:ext cx="756360" cy="1136458"/>
              <a:chOff x="3174996" y="3851806"/>
              <a:chExt cx="756360" cy="1136458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BA0E7126-661B-449D-8201-B923BA034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3A1E4FD6-93D9-4A61-8A8F-2CDA6EF07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23F77966-18A4-44D8-AD7E-FD20D782E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28D3F356-CFBF-4801-865A-5BD8615B0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92D6E94A-EF81-40D8-BBB8-3D3F8E404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1" name="Picture 180">
                <a:extLst>
                  <a:ext uri="{FF2B5EF4-FFF2-40B4-BE49-F238E27FC236}">
                    <a16:creationId xmlns:a16="http://schemas.microsoft.com/office/drawing/2014/main" id="{D7B6B002-8183-4F68-A033-3BA36EC6C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52E0A241-16EF-4CFC-88E1-7218307E5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A49741EF-F16A-4F54-B6FF-89EDD1E8E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4" name="Picture 183">
                <a:extLst>
                  <a:ext uri="{FF2B5EF4-FFF2-40B4-BE49-F238E27FC236}">
                    <a16:creationId xmlns:a16="http://schemas.microsoft.com/office/drawing/2014/main" id="{EC6C88FA-73E9-4113-A638-DFFD2C97B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6A3788AF-53C3-4DF3-A9EC-DB943CA68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88646942-C608-4190-ACB8-C4874DAD706B}"/>
                </a:ext>
              </a:extLst>
            </p:cNvPr>
            <p:cNvGrpSpPr/>
            <p:nvPr/>
          </p:nvGrpSpPr>
          <p:grpSpPr>
            <a:xfrm>
              <a:off x="7532362" y="3586836"/>
              <a:ext cx="756360" cy="1136458"/>
              <a:chOff x="3174996" y="3851806"/>
              <a:chExt cx="756360" cy="1136458"/>
            </a:xfrm>
          </p:grpSpPr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ABE7D114-30BA-4DF3-BCF1-FAA64F48D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4F4BC972-C2FC-4A68-AC2C-BAA5EAC1C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FB460F34-35BE-43C4-9E60-A1DF39BAE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1959CD8D-C5E2-401C-9A2E-F9B64D152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C5D8F3A1-9CA8-434B-A9D4-F3A2D565A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04058C6C-6C02-41EA-BCD1-43FDE1111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6A495AB1-00F4-46CA-AD8A-073618BA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AAE5652F-9AC8-4676-A5D7-4C99687C8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117D61F8-F784-4AF2-9AD3-B812C89A3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4748E9F6-9EA2-44EB-ADDB-6B643B201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0A6006EF-1A91-43F5-B929-001BAB74FC64}"/>
                </a:ext>
              </a:extLst>
            </p:cNvPr>
            <p:cNvGrpSpPr/>
            <p:nvPr/>
          </p:nvGrpSpPr>
          <p:grpSpPr>
            <a:xfrm>
              <a:off x="7913362" y="3586836"/>
              <a:ext cx="756360" cy="1136458"/>
              <a:chOff x="3174996" y="3851806"/>
              <a:chExt cx="756360" cy="1136458"/>
            </a:xfrm>
          </p:grpSpPr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2B8D7755-E8BD-476D-AB5F-E164BD7EC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8A0B389E-5504-475F-9E3A-49835B657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90AF08A5-49B9-4A41-85D7-5F2BEB3EE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0A477052-8F30-489C-971B-EB0EECC5C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3EA4E2DC-0E3B-49DB-80DD-102E3CF34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7CE6B150-9CDA-429D-9D20-0D5B2D7E1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1B693253-D976-4BD5-80B6-DC463C7A7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EA4A5536-670F-4F55-9660-7EDB43162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id="{CCA2E50B-F247-4FCF-8343-2DBA9A3B4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07" name="Picture 206">
                <a:extLst>
                  <a:ext uri="{FF2B5EF4-FFF2-40B4-BE49-F238E27FC236}">
                    <a16:creationId xmlns:a16="http://schemas.microsoft.com/office/drawing/2014/main" id="{49E5354A-E2EB-41D6-9705-CADBFD4CE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3C931E7-4433-4AA3-9A99-CA9C521785EE}"/>
                </a:ext>
              </a:extLst>
            </p:cNvPr>
            <p:cNvGrpSpPr/>
            <p:nvPr/>
          </p:nvGrpSpPr>
          <p:grpSpPr>
            <a:xfrm>
              <a:off x="8291542" y="3942251"/>
              <a:ext cx="530580" cy="781043"/>
              <a:chOff x="3174996" y="4207221"/>
              <a:chExt cx="530580" cy="781043"/>
            </a:xfrm>
          </p:grpSpPr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B42A0023-0520-404E-91D7-F0FB599A9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1" name="Picture 220">
                <a:extLst>
                  <a:ext uri="{FF2B5EF4-FFF2-40B4-BE49-F238E27FC236}">
                    <a16:creationId xmlns:a16="http://schemas.microsoft.com/office/drawing/2014/main" id="{4A37EC8F-1620-46AD-B715-A948AABC9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0F3D46DC-C9AA-4D1B-804A-0E72E0DDF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A9B83CC4-49A9-480A-A521-989D561CE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27C8642E-D931-4661-A71F-B5DC03254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sp>
          <p:nvSpPr>
            <p:cNvPr id="227" name="Flowchart: Alternate Process 226">
              <a:extLst>
                <a:ext uri="{FF2B5EF4-FFF2-40B4-BE49-F238E27FC236}">
                  <a16:creationId xmlns:a16="http://schemas.microsoft.com/office/drawing/2014/main" id="{CDA294D3-4920-4533-BC06-E1CE1D42659D}"/>
                </a:ext>
              </a:extLst>
            </p:cNvPr>
            <p:cNvSpPr/>
            <p:nvPr/>
          </p:nvSpPr>
          <p:spPr>
            <a:xfrm>
              <a:off x="6172200" y="3292795"/>
              <a:ext cx="2854943" cy="1700035"/>
            </a:xfrm>
            <a:prstGeom prst="flowChartAlternateProcess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79F194B-AEF9-410D-A571-4E8824EE515B}"/>
                </a:ext>
              </a:extLst>
            </p:cNvPr>
            <p:cNvSpPr txBox="1"/>
            <p:nvPr/>
          </p:nvSpPr>
          <p:spPr>
            <a:xfrm>
              <a:off x="7101161" y="2848751"/>
              <a:ext cx="103233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 HAI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D57BBF93-3AB0-4408-AB99-7F7D5DC52CAB}"/>
                </a:ext>
              </a:extLst>
            </p:cNvPr>
            <p:cNvSpPr txBox="1"/>
            <p:nvPr/>
          </p:nvSpPr>
          <p:spPr>
            <a:xfrm>
              <a:off x="6698890" y="5029200"/>
              <a:ext cx="2016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vỏ hộp sữa</a:t>
              </a:r>
              <a:endPara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Left Brace 19">
            <a:extLst>
              <a:ext uri="{FF2B5EF4-FFF2-40B4-BE49-F238E27FC236}">
                <a16:creationId xmlns:a16="http://schemas.microsoft.com/office/drawing/2014/main" id="{252A0BFB-883A-4FCC-B300-92D61665759E}"/>
              </a:ext>
            </a:extLst>
          </p:cNvPr>
          <p:cNvSpPr/>
          <p:nvPr/>
        </p:nvSpPr>
        <p:spPr>
          <a:xfrm rot="16200000">
            <a:off x="5965907" y="2757582"/>
            <a:ext cx="373075" cy="5983113"/>
          </a:xfrm>
          <a:prstGeom prst="leftBrace">
            <a:avLst>
              <a:gd name="adj1" fmla="val 68134"/>
              <a:gd name="adj2" fmla="val 48742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894EE-4E3D-4239-AF79-1226B8F157EF}"/>
              </a:ext>
            </a:extLst>
          </p:cNvPr>
          <p:cNvSpPr txBox="1"/>
          <p:nvPr/>
        </p:nvSpPr>
        <p:spPr>
          <a:xfrm>
            <a:off x="4871033" y="6096000"/>
            <a:ext cx="244348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vỏ hộp sữa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43B2A4-B425-4B68-9D11-6AB632B29EA9}"/>
              </a:ext>
            </a:extLst>
          </p:cNvPr>
          <p:cNvCxnSpPr>
            <a:cxnSpLocks/>
          </p:cNvCxnSpPr>
          <p:nvPr/>
        </p:nvCxnSpPr>
        <p:spPr>
          <a:xfrm>
            <a:off x="2466478" y="1676400"/>
            <a:ext cx="465384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BBCF495E-A196-4AD1-AC5A-2A25D97A357F}"/>
              </a:ext>
            </a:extLst>
          </p:cNvPr>
          <p:cNvCxnSpPr>
            <a:cxnSpLocks/>
          </p:cNvCxnSpPr>
          <p:nvPr/>
        </p:nvCxnSpPr>
        <p:spPr>
          <a:xfrm>
            <a:off x="7391254" y="1676400"/>
            <a:ext cx="22099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5552C046-8AF0-4B4A-8A8D-8249FBF599E2}"/>
              </a:ext>
            </a:extLst>
          </p:cNvPr>
          <p:cNvCxnSpPr>
            <a:cxnSpLocks/>
          </p:cNvCxnSpPr>
          <p:nvPr/>
        </p:nvCxnSpPr>
        <p:spPr>
          <a:xfrm>
            <a:off x="2451556" y="2177772"/>
            <a:ext cx="2128789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2B6D49A-731D-45F6-97E0-F385EE3A21EF}"/>
              </a:ext>
            </a:extLst>
          </p:cNvPr>
          <p:cNvCxnSpPr>
            <a:cxnSpLocks/>
          </p:cNvCxnSpPr>
          <p:nvPr/>
        </p:nvCxnSpPr>
        <p:spPr>
          <a:xfrm>
            <a:off x="3048000" y="2667000"/>
            <a:ext cx="635399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59" grpId="0"/>
          <p:bldP spid="61" grpId="0"/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59" grpId="0"/>
          <p:bldP spid="61" grpId="0"/>
          <p:bldP spid="20" grpId="0" animBg="1"/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12247DC7-1246-4071-B94D-EDEA0BB8F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0601" cy="68246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6672D-6BAD-455D-91D4-1BDD6A31153D}"/>
              </a:ext>
            </a:extLst>
          </p:cNvPr>
          <p:cNvGrpSpPr/>
          <p:nvPr/>
        </p:nvGrpSpPr>
        <p:grpSpPr>
          <a:xfrm>
            <a:off x="1638300" y="838200"/>
            <a:ext cx="9067800" cy="7162800"/>
            <a:chOff x="1638300" y="990600"/>
            <a:chExt cx="9067800" cy="7162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7FC3F4-5F65-43FF-B07D-96027E4236F7}"/>
                </a:ext>
              </a:extLst>
            </p:cNvPr>
            <p:cNvSpPr/>
            <p:nvPr/>
          </p:nvSpPr>
          <p:spPr>
            <a:xfrm>
              <a:off x="1638300" y="990600"/>
              <a:ext cx="9067800" cy="6952129"/>
            </a:xfrm>
            <a:prstGeom prst="roundRect">
              <a:avLst>
                <a:gd name="adj" fmla="val 11791"/>
              </a:avLst>
            </a:prstGeom>
            <a:solidFill>
              <a:srgbClr val="9DE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CF9FEBE-1897-45D9-9741-8EFA1DA4953F}"/>
                </a:ext>
              </a:extLst>
            </p:cNvPr>
            <p:cNvSpPr/>
            <p:nvPr/>
          </p:nvSpPr>
          <p:spPr>
            <a:xfrm>
              <a:off x="1896518" y="1201271"/>
              <a:ext cx="8544151" cy="6952129"/>
            </a:xfrm>
            <a:prstGeom prst="roundRect">
              <a:avLst>
                <a:gd name="adj" fmla="val 117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33E292-9D34-4C6D-9C29-2DF6CD47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9880" y="2424077"/>
            <a:ext cx="2406338" cy="5399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88DE6-F6D7-49C7-BFC3-482D502B0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881" y="2406372"/>
            <a:ext cx="2198263" cy="5747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608387-FDF7-4FE7-9E90-D1504295DB7C}"/>
              </a:ext>
            </a:extLst>
          </p:cNvPr>
          <p:cNvGrpSpPr/>
          <p:nvPr/>
        </p:nvGrpSpPr>
        <p:grpSpPr>
          <a:xfrm>
            <a:off x="304800" y="201609"/>
            <a:ext cx="1124934" cy="1120781"/>
            <a:chOff x="322866" y="237798"/>
            <a:chExt cx="1252728" cy="124810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322866" y="237798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775972" y="439997"/>
              <a:ext cx="35105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09B841-DA03-4172-9E90-87954B5D878F}"/>
              </a:ext>
            </a:extLst>
          </p:cNvPr>
          <p:cNvSpPr txBox="1"/>
          <p:nvPr/>
        </p:nvSpPr>
        <p:spPr>
          <a:xfrm>
            <a:off x="2642458" y="1676400"/>
            <a:ext cx="690708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D82D4F0-440F-46E9-BEB5-FA281A9FB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30" y="381000"/>
            <a:ext cx="3784540" cy="1039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58BBC-411F-4DE4-A87D-13E43307F60A}"/>
              </a:ext>
            </a:extLst>
          </p:cNvPr>
          <p:cNvSpPr txBox="1"/>
          <p:nvPr/>
        </p:nvSpPr>
        <p:spPr>
          <a:xfrm>
            <a:off x="4909938" y="457200"/>
            <a:ext cx="23721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BD1613E-DADB-4030-8744-D8B7825FBC39}"/>
              </a:ext>
            </a:extLst>
          </p:cNvPr>
          <p:cNvSpPr txBox="1"/>
          <p:nvPr/>
        </p:nvSpPr>
        <p:spPr>
          <a:xfrm>
            <a:off x="3696853" y="2371436"/>
            <a:ext cx="479830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+ 55 = 90 (vỏ hộp sữa)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8C43D49-F4E4-4199-AE6F-F821B01AEAEE}"/>
              </a:ext>
            </a:extLst>
          </p:cNvPr>
          <p:cNvSpPr txBox="1"/>
          <p:nvPr/>
        </p:nvSpPr>
        <p:spPr>
          <a:xfrm>
            <a:off x="3977383" y="3066472"/>
            <a:ext cx="423725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53F29D-B970-4B8A-9C20-4BC193EEA848}"/>
              </a:ext>
            </a:extLst>
          </p:cNvPr>
          <p:cNvGrpSpPr/>
          <p:nvPr/>
        </p:nvGrpSpPr>
        <p:grpSpPr>
          <a:xfrm>
            <a:off x="3505200" y="3886200"/>
            <a:ext cx="5416512" cy="1618363"/>
            <a:chOff x="3048000" y="4577672"/>
            <a:chExt cx="3806532" cy="1137328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186790F-5537-440B-A5DF-91C0EC568F03}"/>
                </a:ext>
              </a:extLst>
            </p:cNvPr>
            <p:cNvGrpSpPr/>
            <p:nvPr/>
          </p:nvGrpSpPr>
          <p:grpSpPr>
            <a:xfrm>
              <a:off x="3048000" y="4578542"/>
              <a:ext cx="756360" cy="1136458"/>
              <a:chOff x="3174996" y="3851806"/>
              <a:chExt cx="756360" cy="1136458"/>
            </a:xfrm>
          </p:grpSpPr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5B0AEB9A-9FD3-4A5E-9B4D-F3B26F7E4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3" name="Picture 242">
                <a:extLst>
                  <a:ext uri="{FF2B5EF4-FFF2-40B4-BE49-F238E27FC236}">
                    <a16:creationId xmlns:a16="http://schemas.microsoft.com/office/drawing/2014/main" id="{77685CBB-C505-4BF6-B292-151EA9F0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61017D6E-A93E-4AB7-9A5A-5362CAF78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F9CE728D-96FC-4E8E-877D-6A120BCFA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6" name="Picture 245">
                <a:extLst>
                  <a:ext uri="{FF2B5EF4-FFF2-40B4-BE49-F238E27FC236}">
                    <a16:creationId xmlns:a16="http://schemas.microsoft.com/office/drawing/2014/main" id="{481BED44-4AA9-49C3-B094-5EDD5BD09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D5C4A048-C24A-4434-A35A-8D1973607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85F933B6-9953-4927-9159-0B475BD28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9" name="Picture 248">
                <a:extLst>
                  <a:ext uri="{FF2B5EF4-FFF2-40B4-BE49-F238E27FC236}">
                    <a16:creationId xmlns:a16="http://schemas.microsoft.com/office/drawing/2014/main" id="{8B2369BA-99BA-4578-9425-C75663B65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87362842-A105-4BFF-8A3C-EFB6BE4F1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B2291922-7D28-4C33-A96A-CC00442BD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284D11A-808D-4EA2-9170-CBE4079E842D}"/>
                </a:ext>
              </a:extLst>
            </p:cNvPr>
            <p:cNvGrpSpPr/>
            <p:nvPr/>
          </p:nvGrpSpPr>
          <p:grpSpPr>
            <a:xfrm>
              <a:off x="3423130" y="4578542"/>
              <a:ext cx="756360" cy="1136458"/>
              <a:chOff x="3174996" y="3851806"/>
              <a:chExt cx="756360" cy="1136458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7A01ADBE-5A1A-4E01-8EE8-7A14A73E8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334F7277-836C-4C70-BC86-682248816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D6526C26-F504-42D4-A3CB-8368EBE5F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35F9EE14-896C-4FB3-9C27-BC5C8E0FC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93B5906E-F275-4DAB-A016-B037C86AD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165D7950-42A6-4A9A-9797-24445FA37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068B355F-0894-468A-8AA9-B5BD37CA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2D115E2C-3C08-4539-A438-9E48BA3DD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26E363C5-23B7-4A4D-8665-774D70621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D64F6B5C-038F-4B2A-9FEC-59EB9507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9C7422B-6268-4EAA-A258-25FCDAF57423}"/>
                </a:ext>
              </a:extLst>
            </p:cNvPr>
            <p:cNvGrpSpPr/>
            <p:nvPr/>
          </p:nvGrpSpPr>
          <p:grpSpPr>
            <a:xfrm>
              <a:off x="3812172" y="4578542"/>
              <a:ext cx="756360" cy="1136458"/>
              <a:chOff x="3174996" y="3851806"/>
              <a:chExt cx="756360" cy="1136458"/>
            </a:xfrm>
          </p:grpSpPr>
          <p:pic>
            <p:nvPicPr>
              <p:cNvPr id="212" name="Picture 211">
                <a:extLst>
                  <a:ext uri="{FF2B5EF4-FFF2-40B4-BE49-F238E27FC236}">
                    <a16:creationId xmlns:a16="http://schemas.microsoft.com/office/drawing/2014/main" id="{DA9FC7CE-26F9-4904-9D6D-4072053FF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1DE1C8D3-04BD-404A-B2EF-C70F4CFA4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0254B3AC-A6CA-4D85-8538-3A5A7C02A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75B1F066-A258-4B21-8C36-A79226E15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5758161-7D16-4BC3-9566-8530EBD32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C086742B-FA23-4513-A70B-CC808AB7A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2274D95C-3C23-4D5A-ABE8-2FBD06CB5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5" name="Picture 224">
                <a:extLst>
                  <a:ext uri="{FF2B5EF4-FFF2-40B4-BE49-F238E27FC236}">
                    <a16:creationId xmlns:a16="http://schemas.microsoft.com/office/drawing/2014/main" id="{F99243F7-16F6-453E-8861-7ECEBDFD5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4B1D1749-9572-4F4C-8270-14809CEE6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1F03F9CA-9149-443D-B6AD-4FACF6204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2B76C526-194D-48F4-BFDD-9A375571519E}"/>
                </a:ext>
              </a:extLst>
            </p:cNvPr>
            <p:cNvGrpSpPr/>
            <p:nvPr/>
          </p:nvGrpSpPr>
          <p:grpSpPr>
            <a:xfrm>
              <a:off x="4191000" y="4578107"/>
              <a:ext cx="756360" cy="1136458"/>
              <a:chOff x="3174996" y="3851806"/>
              <a:chExt cx="756360" cy="1136458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147AE701-E6A7-4EDC-B039-16C4F4F09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4E8432E2-B974-450B-BD02-BBE8134A0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5" name="Picture 254">
                <a:extLst>
                  <a:ext uri="{FF2B5EF4-FFF2-40B4-BE49-F238E27FC236}">
                    <a16:creationId xmlns:a16="http://schemas.microsoft.com/office/drawing/2014/main" id="{0E1381CD-FBDC-41AB-ADB4-1454E4C91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99B26C02-8334-4237-9B53-18067F8BB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0D4F6923-145F-4C0B-A44B-A6053F099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D7E7CCC4-D725-4B24-AF1A-FDB8983D1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BB45536F-7744-4902-9433-17DA299AE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8F3BF0A5-0D33-4873-8C1A-38430BDB7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1" name="Picture 260">
                <a:extLst>
                  <a:ext uri="{FF2B5EF4-FFF2-40B4-BE49-F238E27FC236}">
                    <a16:creationId xmlns:a16="http://schemas.microsoft.com/office/drawing/2014/main" id="{5624D12F-D37A-46DF-8A47-18F7072F8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0E798212-CCB8-42CB-9F03-1EAA2B45A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1EA2D0D-012B-44D6-A7B9-56B854C9A5E9}"/>
                </a:ext>
              </a:extLst>
            </p:cNvPr>
            <p:cNvGrpSpPr/>
            <p:nvPr/>
          </p:nvGrpSpPr>
          <p:grpSpPr>
            <a:xfrm>
              <a:off x="4566130" y="4578107"/>
              <a:ext cx="756360" cy="1136458"/>
              <a:chOff x="3174996" y="3851806"/>
              <a:chExt cx="756360" cy="1136458"/>
            </a:xfrm>
          </p:grpSpPr>
          <p:pic>
            <p:nvPicPr>
              <p:cNvPr id="264" name="Picture 263">
                <a:extLst>
                  <a:ext uri="{FF2B5EF4-FFF2-40B4-BE49-F238E27FC236}">
                    <a16:creationId xmlns:a16="http://schemas.microsoft.com/office/drawing/2014/main" id="{1ADA9950-B238-4283-8430-86ED8394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id="{56B06570-5724-4E4F-A3FA-FB4526C55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EFCC5D4A-988D-4DDE-9141-14FD8B8EA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id="{78058C4D-B3D0-4028-B877-B5CCD527F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8" name="Picture 267">
                <a:extLst>
                  <a:ext uri="{FF2B5EF4-FFF2-40B4-BE49-F238E27FC236}">
                    <a16:creationId xmlns:a16="http://schemas.microsoft.com/office/drawing/2014/main" id="{7FCCDB29-270C-40F8-9ECE-0401D6B69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9" name="Picture 268">
                <a:extLst>
                  <a:ext uri="{FF2B5EF4-FFF2-40B4-BE49-F238E27FC236}">
                    <a16:creationId xmlns:a16="http://schemas.microsoft.com/office/drawing/2014/main" id="{0DAA4F63-992E-489D-8168-B9D0F04BF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id="{E2AACB3D-4614-4591-8275-BBEC8C6E7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995A53D9-321A-46C3-9F06-127C2EFA2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E0478D40-D1E7-42B5-AC48-1FD9CB03B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D985E6CF-AABA-4651-96AB-9327F6881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FB6D148A-0C0A-4B83-B9E6-7FD521196074}"/>
                </a:ext>
              </a:extLst>
            </p:cNvPr>
            <p:cNvGrpSpPr/>
            <p:nvPr/>
          </p:nvGrpSpPr>
          <p:grpSpPr>
            <a:xfrm>
              <a:off x="4955172" y="4578107"/>
              <a:ext cx="756360" cy="1136458"/>
              <a:chOff x="3174996" y="3851806"/>
              <a:chExt cx="756360" cy="1136458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3D507069-541E-4147-BD7B-E00CD49F4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63929DCA-52DE-42C3-BD47-5AA200741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51D00515-F32E-4AB3-BD2C-70AB9AA55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870AFDE7-9D44-46AB-A4A7-E7373B42D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EA344055-607F-47AE-8019-1501EBAAC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1BA97AED-AE29-41EB-8C9A-77C8E6E18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5A8A4E67-9E64-40C7-9E46-5BBB1100B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7D331D58-4EA1-4544-A236-1D96D7352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549D3B62-F461-4E40-A1C5-2C068CCC5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C975EB8F-905B-4F9E-B3D9-93183DDED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BEFB791F-B10A-4217-A5F3-9DBB9BF37755}"/>
                </a:ext>
              </a:extLst>
            </p:cNvPr>
            <p:cNvGrpSpPr/>
            <p:nvPr/>
          </p:nvGrpSpPr>
          <p:grpSpPr>
            <a:xfrm>
              <a:off x="5334000" y="4577672"/>
              <a:ext cx="756360" cy="1136458"/>
              <a:chOff x="3174996" y="3851806"/>
              <a:chExt cx="756360" cy="1136458"/>
            </a:xfrm>
          </p:grpSpPr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C25F2FFE-6806-49E5-AFE8-CDEF1878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4668F5A3-2F76-4593-93E0-BFB0B9681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8B6211EC-AF67-44E7-82C5-69C1CD173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742156E8-02ED-49BF-BD8A-E2A61EAEB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6C26BCBF-FDC9-45EA-8E62-1CB29A454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3951CFFC-9760-4FEA-B6B2-1F134F1A6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924E3AD7-1B4B-46AF-9B8D-704CABD45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D0E9A057-0D4D-454D-9958-EEBA940D2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0BDDD272-0AF4-4A45-8694-CCD997010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3FE03BB1-92FD-4A90-BD03-96C8611FB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34C811A2-8CFA-4D0D-914B-F6CBE703DA2A}"/>
                </a:ext>
              </a:extLst>
            </p:cNvPr>
            <p:cNvGrpSpPr/>
            <p:nvPr/>
          </p:nvGrpSpPr>
          <p:grpSpPr>
            <a:xfrm>
              <a:off x="5709130" y="4577672"/>
              <a:ext cx="756360" cy="1136458"/>
              <a:chOff x="3174996" y="3851806"/>
              <a:chExt cx="756360" cy="1136458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9F42857A-BFFE-4233-BE6B-7AC427354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E8B434C8-0A0D-4D90-864A-C51D7A4C3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9066FFA8-AEEA-4B78-8C02-579ACD9AD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9EE729B-16B2-45CB-998C-A684C7E9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B661FBEB-2F84-4F01-B078-2A250BB83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9CA13BF2-402E-4A52-AF66-54C677EA5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8BD5047F-8504-4C05-AF1A-9EFA3D577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CF90C712-77AF-4D5C-932B-9E0052F43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EFAC3C64-EAE2-4F4A-8D7F-48FB2ED76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5B67EA3A-98CD-4603-AB8B-C17891B63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93B9A2B4-AF9D-4631-9E30-5C7D164FB109}"/>
                </a:ext>
              </a:extLst>
            </p:cNvPr>
            <p:cNvGrpSpPr/>
            <p:nvPr/>
          </p:nvGrpSpPr>
          <p:grpSpPr>
            <a:xfrm>
              <a:off x="6098172" y="4577672"/>
              <a:ext cx="756360" cy="1136458"/>
              <a:chOff x="3174996" y="3851806"/>
              <a:chExt cx="756360" cy="1136458"/>
            </a:xfrm>
          </p:grpSpPr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C22900EE-588B-4A3B-9FBE-A0735EB58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A95AEDED-D754-437C-880D-65F99EA65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E82BB9E2-D452-40C9-AE6A-5AAC0E27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29ECCB03-75AC-47D3-94D0-7B818474A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97A7FCA7-1AB7-4F49-83D9-5741B0BCD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A085B886-D061-451B-BA46-8D3F03C21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2DD1C314-9085-443C-A228-DEDE12A14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D336CFCE-856E-4DD1-861F-818339988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830C631-25D9-449B-BBAA-2C6C52AF1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F13FFF36-5B76-43AA-84A4-8DF81D756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</p:grpSp>
      <p:sp>
        <p:nvSpPr>
          <p:cNvPr id="318" name="Left Brace 317">
            <a:extLst>
              <a:ext uri="{FF2B5EF4-FFF2-40B4-BE49-F238E27FC236}">
                <a16:creationId xmlns:a16="http://schemas.microsoft.com/office/drawing/2014/main" id="{1893FA44-3E6C-4CA7-B316-D3B05382382C}"/>
              </a:ext>
            </a:extLst>
          </p:cNvPr>
          <p:cNvSpPr/>
          <p:nvPr/>
        </p:nvSpPr>
        <p:spPr>
          <a:xfrm rot="16200000">
            <a:off x="5885689" y="2988457"/>
            <a:ext cx="420624" cy="5416511"/>
          </a:xfrm>
          <a:prstGeom prst="leftBrace">
            <a:avLst>
              <a:gd name="adj1" fmla="val 68134"/>
              <a:gd name="adj2" fmla="val 48742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FABCA1FA-6076-460C-840E-94CD63E2A56A}"/>
              </a:ext>
            </a:extLst>
          </p:cNvPr>
          <p:cNvSpPr txBox="1"/>
          <p:nvPr/>
        </p:nvSpPr>
        <p:spPr>
          <a:xfrm>
            <a:off x="4746817" y="6091405"/>
            <a:ext cx="26983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vỏ hộp sữa</a:t>
            </a:r>
          </a:p>
        </p:txBody>
      </p:sp>
    </p:spTree>
    <p:extLst>
      <p:ext uri="{BB962C8B-B14F-4D97-AF65-F5344CB8AC3E}">
        <p14:creationId xmlns:p14="http://schemas.microsoft.com/office/powerpoint/2010/main" val="1747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2" grpId="0"/>
      <p:bldP spid="143" grpId="0"/>
      <p:bldP spid="318" grpId="0" animBg="1"/>
      <p:bldP spid="3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12247DC7-1246-4071-B94D-EDEA0BB8F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0601" cy="68246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6672D-6BAD-455D-91D4-1BDD6A31153D}"/>
              </a:ext>
            </a:extLst>
          </p:cNvPr>
          <p:cNvGrpSpPr/>
          <p:nvPr/>
        </p:nvGrpSpPr>
        <p:grpSpPr>
          <a:xfrm>
            <a:off x="1638300" y="838200"/>
            <a:ext cx="9067800" cy="7162800"/>
            <a:chOff x="1638300" y="990600"/>
            <a:chExt cx="9067800" cy="7162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7FC3F4-5F65-43FF-B07D-96027E4236F7}"/>
                </a:ext>
              </a:extLst>
            </p:cNvPr>
            <p:cNvSpPr/>
            <p:nvPr/>
          </p:nvSpPr>
          <p:spPr>
            <a:xfrm>
              <a:off x="1638300" y="990600"/>
              <a:ext cx="9067800" cy="6952129"/>
            </a:xfrm>
            <a:prstGeom prst="roundRect">
              <a:avLst>
                <a:gd name="adj" fmla="val 11791"/>
              </a:avLst>
            </a:prstGeom>
            <a:solidFill>
              <a:srgbClr val="9DE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CF9FEBE-1897-45D9-9741-8EFA1DA4953F}"/>
                </a:ext>
              </a:extLst>
            </p:cNvPr>
            <p:cNvSpPr/>
            <p:nvPr/>
          </p:nvSpPr>
          <p:spPr>
            <a:xfrm>
              <a:off x="1896518" y="1201271"/>
              <a:ext cx="8544151" cy="6952129"/>
            </a:xfrm>
            <a:prstGeom prst="roundRect">
              <a:avLst>
                <a:gd name="adj" fmla="val 117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33E292-9D34-4C6D-9C29-2DF6CD47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6022" y="3429000"/>
            <a:ext cx="1958511" cy="4394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88DE6-F6D7-49C7-BFC3-482D502B0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041" y="3429000"/>
            <a:ext cx="1807103" cy="472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608387-FDF7-4FE7-9E90-D1504295DB7C}"/>
              </a:ext>
            </a:extLst>
          </p:cNvPr>
          <p:cNvGrpSpPr/>
          <p:nvPr/>
        </p:nvGrpSpPr>
        <p:grpSpPr>
          <a:xfrm>
            <a:off x="304800" y="201609"/>
            <a:ext cx="1124934" cy="1120781"/>
            <a:chOff x="322866" y="237798"/>
            <a:chExt cx="1252728" cy="124810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322866" y="237798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775972" y="439997"/>
              <a:ext cx="35105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09B841-DA03-4172-9E90-87954B5D878F}"/>
              </a:ext>
            </a:extLst>
          </p:cNvPr>
          <p:cNvSpPr txBox="1"/>
          <p:nvPr/>
        </p:nvSpPr>
        <p:spPr>
          <a:xfrm>
            <a:off x="2158747" y="1704308"/>
            <a:ext cx="28148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D82D4F0-440F-46E9-BEB5-FA281A9FB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30" y="381000"/>
            <a:ext cx="3784540" cy="1039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58BBC-411F-4DE4-A87D-13E43307F60A}"/>
              </a:ext>
            </a:extLst>
          </p:cNvPr>
          <p:cNvSpPr txBox="1"/>
          <p:nvPr/>
        </p:nvSpPr>
        <p:spPr>
          <a:xfrm>
            <a:off x="4909938" y="457200"/>
            <a:ext cx="23721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BD1613E-DADB-4030-8744-D8B7825FBC39}"/>
              </a:ext>
            </a:extLst>
          </p:cNvPr>
          <p:cNvSpPr txBox="1"/>
          <p:nvPr/>
        </p:nvSpPr>
        <p:spPr>
          <a:xfrm>
            <a:off x="4009412" y="2464126"/>
            <a:ext cx="43601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35 + 55 = 90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8C43D49-F4E4-4199-AE6F-F821B01AEAEE}"/>
              </a:ext>
            </a:extLst>
          </p:cNvPr>
          <p:cNvSpPr txBox="1"/>
          <p:nvPr/>
        </p:nvSpPr>
        <p:spPr>
          <a:xfrm>
            <a:off x="2012500" y="3215216"/>
            <a:ext cx="83585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90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53F29D-B970-4B8A-9C20-4BC193EEA848}"/>
              </a:ext>
            </a:extLst>
          </p:cNvPr>
          <p:cNvGrpSpPr/>
          <p:nvPr/>
        </p:nvGrpSpPr>
        <p:grpSpPr>
          <a:xfrm>
            <a:off x="3690086" y="3916942"/>
            <a:ext cx="5416512" cy="1618363"/>
            <a:chOff x="3048000" y="4577672"/>
            <a:chExt cx="3806532" cy="1137328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186790F-5537-440B-A5DF-91C0EC568F03}"/>
                </a:ext>
              </a:extLst>
            </p:cNvPr>
            <p:cNvGrpSpPr/>
            <p:nvPr/>
          </p:nvGrpSpPr>
          <p:grpSpPr>
            <a:xfrm>
              <a:off x="3048000" y="4578542"/>
              <a:ext cx="756360" cy="1136458"/>
              <a:chOff x="3174996" y="3851806"/>
              <a:chExt cx="756360" cy="1136458"/>
            </a:xfrm>
          </p:grpSpPr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5B0AEB9A-9FD3-4A5E-9B4D-F3B26F7E4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3" name="Picture 242">
                <a:extLst>
                  <a:ext uri="{FF2B5EF4-FFF2-40B4-BE49-F238E27FC236}">
                    <a16:creationId xmlns:a16="http://schemas.microsoft.com/office/drawing/2014/main" id="{77685CBB-C505-4BF6-B292-151EA9F0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61017D6E-A93E-4AB7-9A5A-5362CAF78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F9CE728D-96FC-4E8E-877D-6A120BCFA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6" name="Picture 245">
                <a:extLst>
                  <a:ext uri="{FF2B5EF4-FFF2-40B4-BE49-F238E27FC236}">
                    <a16:creationId xmlns:a16="http://schemas.microsoft.com/office/drawing/2014/main" id="{481BED44-4AA9-49C3-B094-5EDD5BD09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D5C4A048-C24A-4434-A35A-8D1973607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85F933B6-9953-4927-9159-0B475BD28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9" name="Picture 248">
                <a:extLst>
                  <a:ext uri="{FF2B5EF4-FFF2-40B4-BE49-F238E27FC236}">
                    <a16:creationId xmlns:a16="http://schemas.microsoft.com/office/drawing/2014/main" id="{8B2369BA-99BA-4578-9425-C75663B65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87362842-A105-4BFF-8A3C-EFB6BE4F1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B2291922-7D28-4C33-A96A-CC00442BD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284D11A-808D-4EA2-9170-CBE4079E842D}"/>
                </a:ext>
              </a:extLst>
            </p:cNvPr>
            <p:cNvGrpSpPr/>
            <p:nvPr/>
          </p:nvGrpSpPr>
          <p:grpSpPr>
            <a:xfrm>
              <a:off x="3423130" y="4578542"/>
              <a:ext cx="756360" cy="1136458"/>
              <a:chOff x="3174996" y="3851806"/>
              <a:chExt cx="756360" cy="1136458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7A01ADBE-5A1A-4E01-8EE8-7A14A73E8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334F7277-836C-4C70-BC86-682248816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D6526C26-F504-42D4-A3CB-8368EBE5F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35F9EE14-896C-4FB3-9C27-BC5C8E0FC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93B5906E-F275-4DAB-A016-B037C86AD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165D7950-42A6-4A9A-9797-24445FA37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068B355F-0894-468A-8AA9-B5BD37CA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2D115E2C-3C08-4539-A438-9E48BA3DD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26E363C5-23B7-4A4D-8665-774D70621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D64F6B5C-038F-4B2A-9FEC-59EB9507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9C7422B-6268-4EAA-A258-25FCDAF57423}"/>
                </a:ext>
              </a:extLst>
            </p:cNvPr>
            <p:cNvGrpSpPr/>
            <p:nvPr/>
          </p:nvGrpSpPr>
          <p:grpSpPr>
            <a:xfrm>
              <a:off x="3812172" y="4578542"/>
              <a:ext cx="756360" cy="1136458"/>
              <a:chOff x="3174996" y="3851806"/>
              <a:chExt cx="756360" cy="1136458"/>
            </a:xfrm>
          </p:grpSpPr>
          <p:pic>
            <p:nvPicPr>
              <p:cNvPr id="212" name="Picture 211">
                <a:extLst>
                  <a:ext uri="{FF2B5EF4-FFF2-40B4-BE49-F238E27FC236}">
                    <a16:creationId xmlns:a16="http://schemas.microsoft.com/office/drawing/2014/main" id="{DA9FC7CE-26F9-4904-9D6D-4072053FF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1DE1C8D3-04BD-404A-B2EF-C70F4CFA4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0254B3AC-A6CA-4D85-8538-3A5A7C02A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75B1F066-A258-4B21-8C36-A79226E15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5758161-7D16-4BC3-9566-8530EBD32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C086742B-FA23-4513-A70B-CC808AB7A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2274D95C-3C23-4D5A-ABE8-2FBD06CB5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5" name="Picture 224">
                <a:extLst>
                  <a:ext uri="{FF2B5EF4-FFF2-40B4-BE49-F238E27FC236}">
                    <a16:creationId xmlns:a16="http://schemas.microsoft.com/office/drawing/2014/main" id="{F99243F7-16F6-453E-8861-7ECEBDFD5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4B1D1749-9572-4F4C-8270-14809CEE6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1F03F9CA-9149-443D-B6AD-4FACF6204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2B76C526-194D-48F4-BFDD-9A375571519E}"/>
                </a:ext>
              </a:extLst>
            </p:cNvPr>
            <p:cNvGrpSpPr/>
            <p:nvPr/>
          </p:nvGrpSpPr>
          <p:grpSpPr>
            <a:xfrm>
              <a:off x="4191000" y="4578107"/>
              <a:ext cx="756360" cy="1136458"/>
              <a:chOff x="3174996" y="3851806"/>
              <a:chExt cx="756360" cy="1136458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147AE701-E6A7-4EDC-B039-16C4F4F09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4E8432E2-B974-450B-BD02-BBE8134A0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5" name="Picture 254">
                <a:extLst>
                  <a:ext uri="{FF2B5EF4-FFF2-40B4-BE49-F238E27FC236}">
                    <a16:creationId xmlns:a16="http://schemas.microsoft.com/office/drawing/2014/main" id="{0E1381CD-FBDC-41AB-ADB4-1454E4C91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99B26C02-8334-4237-9B53-18067F8BB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0D4F6923-145F-4C0B-A44B-A6053F099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D7E7CCC4-D725-4B24-AF1A-FDB8983D1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BB45536F-7744-4902-9433-17DA299AE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8F3BF0A5-0D33-4873-8C1A-38430BDB7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1" name="Picture 260">
                <a:extLst>
                  <a:ext uri="{FF2B5EF4-FFF2-40B4-BE49-F238E27FC236}">
                    <a16:creationId xmlns:a16="http://schemas.microsoft.com/office/drawing/2014/main" id="{5624D12F-D37A-46DF-8A47-18F7072F8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0E798212-CCB8-42CB-9F03-1EAA2B45A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1EA2D0D-012B-44D6-A7B9-56B854C9A5E9}"/>
                </a:ext>
              </a:extLst>
            </p:cNvPr>
            <p:cNvGrpSpPr/>
            <p:nvPr/>
          </p:nvGrpSpPr>
          <p:grpSpPr>
            <a:xfrm>
              <a:off x="4566130" y="4578107"/>
              <a:ext cx="756360" cy="1136458"/>
              <a:chOff x="3174996" y="3851806"/>
              <a:chExt cx="756360" cy="1136458"/>
            </a:xfrm>
          </p:grpSpPr>
          <p:pic>
            <p:nvPicPr>
              <p:cNvPr id="264" name="Picture 263">
                <a:extLst>
                  <a:ext uri="{FF2B5EF4-FFF2-40B4-BE49-F238E27FC236}">
                    <a16:creationId xmlns:a16="http://schemas.microsoft.com/office/drawing/2014/main" id="{1ADA9950-B238-4283-8430-86ED8394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id="{56B06570-5724-4E4F-A3FA-FB4526C55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EFCC5D4A-988D-4DDE-9141-14FD8B8EA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id="{78058C4D-B3D0-4028-B877-B5CCD527F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8" name="Picture 267">
                <a:extLst>
                  <a:ext uri="{FF2B5EF4-FFF2-40B4-BE49-F238E27FC236}">
                    <a16:creationId xmlns:a16="http://schemas.microsoft.com/office/drawing/2014/main" id="{7FCCDB29-270C-40F8-9ECE-0401D6B69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69" name="Picture 268">
                <a:extLst>
                  <a:ext uri="{FF2B5EF4-FFF2-40B4-BE49-F238E27FC236}">
                    <a16:creationId xmlns:a16="http://schemas.microsoft.com/office/drawing/2014/main" id="{0DAA4F63-992E-489D-8168-B9D0F04BF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id="{E2AACB3D-4614-4591-8275-BBEC8C6E7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995A53D9-321A-46C3-9F06-127C2EFA2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E0478D40-D1E7-42B5-AC48-1FD9CB03B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D985E6CF-AABA-4651-96AB-9327F6881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FB6D148A-0C0A-4B83-B9E6-7FD521196074}"/>
                </a:ext>
              </a:extLst>
            </p:cNvPr>
            <p:cNvGrpSpPr/>
            <p:nvPr/>
          </p:nvGrpSpPr>
          <p:grpSpPr>
            <a:xfrm>
              <a:off x="4955172" y="4578107"/>
              <a:ext cx="756360" cy="1136458"/>
              <a:chOff x="3174996" y="3851806"/>
              <a:chExt cx="756360" cy="1136458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3D507069-541E-4147-BD7B-E00CD49F4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63929DCA-52DE-42C3-BD47-5AA200741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51D00515-F32E-4AB3-BD2C-70AB9AA55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870AFDE7-9D44-46AB-A4A7-E7373B42D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EA344055-607F-47AE-8019-1501EBAAC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1BA97AED-AE29-41EB-8C9A-77C8E6E18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5A8A4E67-9E64-40C7-9E46-5BBB1100B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7D331D58-4EA1-4544-A236-1D96D7352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549D3B62-F461-4E40-A1C5-2C068CCC5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C975EB8F-905B-4F9E-B3D9-93183DDED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BEFB791F-B10A-4217-A5F3-9DBB9BF37755}"/>
                </a:ext>
              </a:extLst>
            </p:cNvPr>
            <p:cNvGrpSpPr/>
            <p:nvPr/>
          </p:nvGrpSpPr>
          <p:grpSpPr>
            <a:xfrm>
              <a:off x="5334000" y="4577672"/>
              <a:ext cx="756360" cy="1136458"/>
              <a:chOff x="3174996" y="3851806"/>
              <a:chExt cx="756360" cy="1136458"/>
            </a:xfrm>
          </p:grpSpPr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C25F2FFE-6806-49E5-AFE8-CDEF1878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4668F5A3-2F76-4593-93E0-BFB0B9681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8B6211EC-AF67-44E7-82C5-69C1CD173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742156E8-02ED-49BF-BD8A-E2A61EAEB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6C26BCBF-FDC9-45EA-8E62-1CB29A454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3951CFFC-9760-4FEA-B6B2-1F134F1A6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924E3AD7-1B4B-46AF-9B8D-704CABD45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D0E9A057-0D4D-454D-9958-EEBA940D2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0BDDD272-0AF4-4A45-8694-CCD997010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3FE03BB1-92FD-4A90-BD03-96C8611FB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34C811A2-8CFA-4D0D-914B-F6CBE703DA2A}"/>
                </a:ext>
              </a:extLst>
            </p:cNvPr>
            <p:cNvGrpSpPr/>
            <p:nvPr/>
          </p:nvGrpSpPr>
          <p:grpSpPr>
            <a:xfrm>
              <a:off x="5709130" y="4577672"/>
              <a:ext cx="756360" cy="1136458"/>
              <a:chOff x="3174996" y="3851806"/>
              <a:chExt cx="756360" cy="1136458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9F42857A-BFFE-4233-BE6B-7AC427354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E8B434C8-0A0D-4D90-864A-C51D7A4C3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9066FFA8-AEEA-4B78-8C02-579ACD9AD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9EE729B-16B2-45CB-998C-A684C7E9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B661FBEB-2F84-4F01-B078-2A250BB83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9CA13BF2-402E-4A52-AF66-54C677EA5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8BD5047F-8504-4C05-AF1A-9EFA3D577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CF90C712-77AF-4D5C-932B-9E0052F43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EFAC3C64-EAE2-4F4A-8D7F-48FB2ED76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5B67EA3A-98CD-4603-AB8B-C17891B63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93B9A2B4-AF9D-4631-9E30-5C7D164FB109}"/>
                </a:ext>
              </a:extLst>
            </p:cNvPr>
            <p:cNvGrpSpPr/>
            <p:nvPr/>
          </p:nvGrpSpPr>
          <p:grpSpPr>
            <a:xfrm>
              <a:off x="6098172" y="4577672"/>
              <a:ext cx="756360" cy="1136458"/>
              <a:chOff x="3174996" y="3851806"/>
              <a:chExt cx="756360" cy="1136458"/>
            </a:xfrm>
          </p:grpSpPr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C22900EE-588B-4A3B-9FBE-A0735EB58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400" y="3851806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A95AEDED-D754-437C-880D-65F99EA65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6244" y="3922889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E82BB9E2-D452-40C9-AE6A-5AAC0E27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088" y="3993972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29ECCB03-75AC-47D3-94D0-7B818474A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932" y="4065055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97A7FCA7-1AB7-4F49-83D9-5741B0BCD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0776" y="4136138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A085B886-D061-451B-BA46-8D3F03C21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5620" y="4207221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2DD1C314-9085-443C-A228-DEDE12A14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464" y="4278304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D336CFCE-856E-4DD1-861F-818339988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308" y="4349387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830C631-25D9-449B-BBAA-2C6C52AF1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0152" y="4420470"/>
                <a:ext cx="349956" cy="496711"/>
              </a:xfrm>
              <a:prstGeom prst="rect">
                <a:avLst/>
              </a:prstGeom>
            </p:spPr>
          </p:pic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F13FFF36-5B76-43AA-84A4-8DF81D756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4996" y="4491553"/>
                <a:ext cx="349956" cy="496711"/>
              </a:xfrm>
              <a:prstGeom prst="rect">
                <a:avLst/>
              </a:prstGeom>
            </p:spPr>
          </p:pic>
        </p:grpSp>
      </p:grpSp>
      <p:sp>
        <p:nvSpPr>
          <p:cNvPr id="318" name="Left Brace 317">
            <a:extLst>
              <a:ext uri="{FF2B5EF4-FFF2-40B4-BE49-F238E27FC236}">
                <a16:creationId xmlns:a16="http://schemas.microsoft.com/office/drawing/2014/main" id="{1893FA44-3E6C-4CA7-B316-D3B05382382C}"/>
              </a:ext>
            </a:extLst>
          </p:cNvPr>
          <p:cNvSpPr/>
          <p:nvPr/>
        </p:nvSpPr>
        <p:spPr>
          <a:xfrm rot="16200000">
            <a:off x="6070575" y="3019199"/>
            <a:ext cx="420624" cy="5416511"/>
          </a:xfrm>
          <a:prstGeom prst="leftBrace">
            <a:avLst>
              <a:gd name="adj1" fmla="val 68134"/>
              <a:gd name="adj2" fmla="val 48742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FABCA1FA-6076-460C-840E-94CD63E2A56A}"/>
              </a:ext>
            </a:extLst>
          </p:cNvPr>
          <p:cNvSpPr txBox="1"/>
          <p:nvPr/>
        </p:nvSpPr>
        <p:spPr>
          <a:xfrm>
            <a:off x="4931703" y="6122147"/>
            <a:ext cx="26983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vỏ hộp sữa</a:t>
            </a:r>
          </a:p>
        </p:txBody>
      </p:sp>
    </p:spTree>
    <p:extLst>
      <p:ext uri="{BB962C8B-B14F-4D97-AF65-F5344CB8AC3E}">
        <p14:creationId xmlns:p14="http://schemas.microsoft.com/office/powerpoint/2010/main" val="27093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2" grpId="0"/>
      <p:bldP spid="143" grpId="0"/>
      <p:bldP spid="318" grpId="0" animBg="1"/>
      <p:bldP spid="3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EDBFD-EC5D-4066-AEA6-B82E17EC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56931-AC45-4D75-9347-491AE687E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090"/>
            <a:ext cx="7924800" cy="4050709"/>
          </a:xfrm>
          <a:prstGeom prst="rect">
            <a:avLst/>
          </a:prstGeom>
        </p:spPr>
      </p:pic>
      <p:pic>
        <p:nvPicPr>
          <p:cNvPr id="4" name="An - 9Slide.vn">
            <a:extLst>
              <a:ext uri="{FF2B5EF4-FFF2-40B4-BE49-F238E27FC236}">
                <a16:creationId xmlns:a16="http://schemas.microsoft.com/office/drawing/2014/main" id="{56FF52E4-2B6E-4AF3-9296-9C7818D0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60496"/>
            <a:ext cx="990600" cy="2149704"/>
          </a:xfrm>
          <a:prstGeom prst="rect">
            <a:avLst/>
          </a:prstGeom>
        </p:spPr>
      </p:pic>
      <p:pic>
        <p:nvPicPr>
          <p:cNvPr id="5" name="Thu - 9Slide.vn">
            <a:extLst>
              <a:ext uri="{FF2B5EF4-FFF2-40B4-BE49-F238E27FC236}">
                <a16:creationId xmlns:a16="http://schemas.microsoft.com/office/drawing/2014/main" id="{FAC1EB69-4710-4D87-B28A-6D8BB72C5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260496"/>
            <a:ext cx="992567" cy="2149704"/>
          </a:xfrm>
          <a:prstGeom prst="rect">
            <a:avLst/>
          </a:prstGeom>
        </p:spPr>
      </p:pic>
      <p:pic>
        <p:nvPicPr>
          <p:cNvPr id="6" name="Huy - 9Slide.vn">
            <a:extLst>
              <a:ext uri="{FF2B5EF4-FFF2-40B4-BE49-F238E27FC236}">
                <a16:creationId xmlns:a16="http://schemas.microsoft.com/office/drawing/2014/main" id="{6E34BB89-8275-43C1-B90D-04024BB32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731" y="3290977"/>
            <a:ext cx="950869" cy="2119223"/>
          </a:xfrm>
          <a:prstGeom prst="rect">
            <a:avLst/>
          </a:prstGeom>
        </p:spPr>
      </p:pic>
      <p:pic>
        <p:nvPicPr>
          <p:cNvPr id="7" name="Ngoc - 9Slide.vn">
            <a:extLst>
              <a:ext uri="{FF2B5EF4-FFF2-40B4-BE49-F238E27FC236}">
                <a16:creationId xmlns:a16="http://schemas.microsoft.com/office/drawing/2014/main" id="{621079DF-BE23-40A6-9C05-BB001F8F2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3285897"/>
            <a:ext cx="1011330" cy="2124303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76583B6-A744-42A1-A3AB-E2CD6E776BD1}"/>
              </a:ext>
            </a:extLst>
          </p:cNvPr>
          <p:cNvSpPr/>
          <p:nvPr/>
        </p:nvSpPr>
        <p:spPr>
          <a:xfrm>
            <a:off x="304800" y="2330506"/>
            <a:ext cx="1357119" cy="713851"/>
          </a:xfrm>
          <a:prstGeom prst="wedgeRoundRectCallout">
            <a:avLst>
              <a:gd name="adj1" fmla="val 23337"/>
              <a:gd name="adj2" fmla="val 63713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An: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+ 22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8633B17-18EB-43B4-820B-795DAA47DF19}"/>
              </a:ext>
            </a:extLst>
          </p:cNvPr>
          <p:cNvSpPr/>
          <p:nvPr/>
        </p:nvSpPr>
        <p:spPr>
          <a:xfrm>
            <a:off x="2088259" y="2330506"/>
            <a:ext cx="1357119" cy="713851"/>
          </a:xfrm>
          <a:prstGeom prst="wedgeRoundRectCallout">
            <a:avLst>
              <a:gd name="adj1" fmla="val 3124"/>
              <a:gd name="adj2" fmla="val 75099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Thu: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+ 18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02A3DFF-A7DA-4998-B39C-45472DB5426C}"/>
              </a:ext>
            </a:extLst>
          </p:cNvPr>
          <p:cNvSpPr/>
          <p:nvPr/>
        </p:nvSpPr>
        <p:spPr>
          <a:xfrm>
            <a:off x="3646605" y="2330506"/>
            <a:ext cx="1357119" cy="713851"/>
          </a:xfrm>
          <a:prstGeom prst="wedgeRoundRectCallout">
            <a:avLst>
              <a:gd name="adj1" fmla="val -5860"/>
              <a:gd name="adj2" fmla="val 72252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Huy: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+ 12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FC21C6E-B61C-4B3F-A455-40F973736877}"/>
              </a:ext>
            </a:extLst>
          </p:cNvPr>
          <p:cNvSpPr/>
          <p:nvPr/>
        </p:nvSpPr>
        <p:spPr>
          <a:xfrm>
            <a:off x="5210031" y="2330506"/>
            <a:ext cx="1357119" cy="713851"/>
          </a:xfrm>
          <a:prstGeom prst="wedgeRoundRectCallout">
            <a:avLst>
              <a:gd name="adj1" fmla="val 1626"/>
              <a:gd name="adj2" fmla="val 77945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Ngọc: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+ 28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66EB72-AC4E-48CB-8380-D4AC10AF0703}"/>
              </a:ext>
            </a:extLst>
          </p:cNvPr>
          <p:cNvGrpSpPr/>
          <p:nvPr/>
        </p:nvGrpSpPr>
        <p:grpSpPr>
          <a:xfrm>
            <a:off x="228600" y="189180"/>
            <a:ext cx="5115090" cy="877620"/>
            <a:chOff x="228600" y="189180"/>
            <a:chExt cx="5115090" cy="8776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61AFE53-EBA4-4967-B709-BE64B5A8A5B1}"/>
                </a:ext>
              </a:extLst>
            </p:cNvPr>
            <p:cNvGrpSpPr/>
            <p:nvPr/>
          </p:nvGrpSpPr>
          <p:grpSpPr>
            <a:xfrm>
              <a:off x="689356" y="189180"/>
              <a:ext cx="4654334" cy="877620"/>
              <a:chOff x="689356" y="189180"/>
              <a:chExt cx="4654334" cy="87762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C9C50CF-3966-428E-BF71-77B1DE295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9356" y="189180"/>
                <a:ext cx="4654334" cy="8776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2AFA2F-08E7-4997-B6A3-2F2F69F947B8}"/>
                  </a:ext>
                </a:extLst>
              </p:cNvPr>
              <p:cNvSpPr txBox="1"/>
              <p:nvPr/>
            </p:nvSpPr>
            <p:spPr>
              <a:xfrm>
                <a:off x="1295551" y="407313"/>
                <a:ext cx="35193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 nào có vé xe số 50?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EB23F4-555B-442C-8129-A4DCD7F092CC}"/>
                </a:ext>
              </a:extLst>
            </p:cNvPr>
            <p:cNvGrpSpPr/>
            <p:nvPr/>
          </p:nvGrpSpPr>
          <p:grpSpPr>
            <a:xfrm>
              <a:off x="228600" y="189180"/>
              <a:ext cx="880872" cy="877620"/>
              <a:chOff x="228600" y="189180"/>
              <a:chExt cx="880872" cy="87762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CF931B6-5FFE-490C-842A-86CE6B5895C4}"/>
                  </a:ext>
                </a:extLst>
              </p:cNvPr>
              <p:cNvSpPr/>
              <p:nvPr/>
            </p:nvSpPr>
            <p:spPr>
              <a:xfrm>
                <a:off x="228600" y="189180"/>
                <a:ext cx="880872" cy="877620"/>
              </a:xfrm>
              <a:prstGeom prst="ellipse">
                <a:avLst/>
              </a:prstGeom>
              <a:solidFill>
                <a:schemeClr val="accent6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12E713-D6D3-4EDC-8AB3-F1C9DE2A415A}"/>
                  </a:ext>
                </a:extLst>
              </p:cNvPr>
              <p:cNvSpPr txBox="1"/>
              <p:nvPr/>
            </p:nvSpPr>
            <p:spPr>
              <a:xfrm>
                <a:off x="547881" y="329471"/>
                <a:ext cx="246852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6B02818D-2C27-4CEE-9BE6-045EB1322E63}"/>
              </a:ext>
            </a:extLst>
          </p:cNvPr>
          <p:cNvSpPr/>
          <p:nvPr/>
        </p:nvSpPr>
        <p:spPr>
          <a:xfrm>
            <a:off x="504765" y="4267871"/>
            <a:ext cx="1804267" cy="713851"/>
          </a:xfrm>
          <a:prstGeom prst="wedgeRoundRectCallout">
            <a:avLst>
              <a:gd name="adj1" fmla="val -7789"/>
              <a:gd name="adj2" fmla="val -79325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về nha.</a:t>
            </a:r>
            <a:b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số 50 tới rồi!</a:t>
            </a:r>
            <a:endParaRPr lang="en-US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59E623B-4DCA-489D-BF2E-D6A9FE9426D3}"/>
              </a:ext>
            </a:extLst>
          </p:cNvPr>
          <p:cNvSpPr/>
          <p:nvPr/>
        </p:nvSpPr>
        <p:spPr>
          <a:xfrm>
            <a:off x="4529581" y="4342125"/>
            <a:ext cx="1804267" cy="713851"/>
          </a:xfrm>
          <a:prstGeom prst="wedgeRoundRectCallout">
            <a:avLst>
              <a:gd name="adj1" fmla="val 12483"/>
              <a:gd name="adj2" fmla="val -70785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Ngọc về nha.</a:t>
            </a:r>
            <a:b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số 50 tới rồi!</a:t>
            </a:r>
            <a:endParaRPr lang="en-US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XeBus - 9Slide.vn">
            <a:extLst>
              <a:ext uri="{FF2B5EF4-FFF2-40B4-BE49-F238E27FC236}">
                <a16:creationId xmlns:a16="http://schemas.microsoft.com/office/drawing/2014/main" id="{9DAAA660-6B03-4F2E-BE12-9A993A508ECC}"/>
              </a:ext>
            </a:extLst>
          </p:cNvPr>
          <p:cNvGrpSpPr/>
          <p:nvPr/>
        </p:nvGrpSpPr>
        <p:grpSpPr>
          <a:xfrm>
            <a:off x="6858000" y="1481411"/>
            <a:ext cx="12192000" cy="5147989"/>
            <a:chOff x="6858000" y="1481411"/>
            <a:chExt cx="12192000" cy="51479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A8AA51-9CFF-451D-BBA0-2695C3200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858000" y="1481411"/>
              <a:ext cx="12192000" cy="51479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E05653-C687-4CE2-827B-DC4275BB5390}"/>
                </a:ext>
              </a:extLst>
            </p:cNvPr>
            <p:cNvSpPr txBox="1"/>
            <p:nvPr/>
          </p:nvSpPr>
          <p:spPr>
            <a:xfrm>
              <a:off x="10007600" y="4146991"/>
              <a:ext cx="206146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 SỐ 50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2A190B-82ED-461F-AF85-E7E762DC9BEE}"/>
              </a:ext>
            </a:extLst>
          </p:cNvPr>
          <p:cNvGrpSpPr/>
          <p:nvPr/>
        </p:nvGrpSpPr>
        <p:grpSpPr>
          <a:xfrm>
            <a:off x="5901621" y="4711012"/>
            <a:ext cx="2346661" cy="2019300"/>
            <a:chOff x="8766712" y="7029406"/>
            <a:chExt cx="2835986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6120D24F-3433-4D9E-97C1-4CCD839DCB9B}"/>
                </a:ext>
              </a:extLst>
            </p:cNvPr>
            <p:cNvSpPr/>
            <p:nvPr/>
          </p:nvSpPr>
          <p:spPr>
            <a:xfrm rot="554997">
              <a:off x="8766712" y="7029406"/>
              <a:ext cx="2835986" cy="2440364"/>
            </a:xfrm>
            <a:prstGeom prst="cloud">
              <a:avLst/>
            </a:prstGeom>
            <a:solidFill>
              <a:srgbClr val="D4F3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DE5E65-D350-4AB4-B1D4-2A567B2B0067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E30C87A-F390-417A-A210-6112B19C7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6CEBC0-CDD2-47F8-9998-0D09F0346FE5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B2723D"/>
                    </a:solidFill>
                    <a:latin typeface="iCiel Cadena" panose="02000503000000020004" pitchFamily="50" charset="0"/>
                  </a:rPr>
                  <a:t>THẢO LUẬN</a:t>
                </a:r>
                <a:br>
                  <a:rPr lang="en-US" sz="2000">
                    <a:solidFill>
                      <a:srgbClr val="B2723D"/>
                    </a:solidFill>
                    <a:latin typeface="iCiel Cadena" panose="02000503000000020004" pitchFamily="50" charset="0"/>
                  </a:rPr>
                </a:br>
                <a:r>
                  <a:rPr lang="en-US" sz="2000">
                    <a:solidFill>
                      <a:srgbClr val="B2723D"/>
                    </a:solidFill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7F616F-2C3B-4AB4-B64A-6863923C32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4324" y="5257799"/>
            <a:ext cx="1329894" cy="1326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4BA4D4-65A6-4ED4-A3A6-49B01A53E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32280" y="5181600"/>
            <a:ext cx="1406262" cy="140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DE9246-93F9-4D84-9977-65A37DD138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67338" y="5181600"/>
            <a:ext cx="1406262" cy="140315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D2A1F94-EA2B-4C6C-8FF9-06CFAEA21D7F}"/>
              </a:ext>
            </a:extLst>
          </p:cNvPr>
          <p:cNvSpPr/>
          <p:nvPr/>
        </p:nvSpPr>
        <p:spPr>
          <a:xfrm>
            <a:off x="5647480" y="257768"/>
            <a:ext cx="2940613" cy="11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Thầy cô nhấp vào nhân vật có đáp án đúng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để nhân vật lên xe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E50371-5904-4E5E-97D3-EE568C311DE3}"/>
              </a:ext>
            </a:extLst>
          </p:cNvPr>
          <p:cNvSpPr/>
          <p:nvPr/>
        </p:nvSpPr>
        <p:spPr>
          <a:xfrm>
            <a:off x="8789757" y="257768"/>
            <a:ext cx="3173643" cy="11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2 nhân vật đã lên xe, thầy cô nhấp xe để xe chạy và kết thúc bài tập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6E5B0AB-2BEC-473C-ABDF-9C017E6D2C80}"/>
              </a:ext>
            </a:extLst>
          </p:cNvPr>
          <p:cNvSpPr/>
          <p:nvPr/>
        </p:nvSpPr>
        <p:spPr>
          <a:xfrm>
            <a:off x="1951226" y="5094140"/>
            <a:ext cx="1351566" cy="713851"/>
          </a:xfrm>
          <a:prstGeom prst="wedgeRoundRectCallout">
            <a:avLst>
              <a:gd name="adj1" fmla="val 17551"/>
              <a:gd name="adj2" fmla="val -124158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đợi</a:t>
            </a: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số 60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659BAC21-41F9-4F55-909D-E21347C5433D}"/>
              </a:ext>
            </a:extLst>
          </p:cNvPr>
          <p:cNvSpPr/>
          <p:nvPr/>
        </p:nvSpPr>
        <p:spPr>
          <a:xfrm>
            <a:off x="3498069" y="5063323"/>
            <a:ext cx="1253795" cy="713851"/>
          </a:xfrm>
          <a:prstGeom prst="wedgeRoundRectCallout">
            <a:avLst>
              <a:gd name="adj1" fmla="val 5396"/>
              <a:gd name="adj2" fmla="val -104944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đợi xe số 60</a:t>
            </a:r>
            <a:endParaRPr lang="en-US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7C2766-AD12-4CC2-8EA4-583629315C6C}"/>
              </a:ext>
            </a:extLst>
          </p:cNvPr>
          <p:cNvSpPr/>
          <p:nvPr/>
        </p:nvSpPr>
        <p:spPr>
          <a:xfrm>
            <a:off x="0" y="6998290"/>
            <a:ext cx="2940613" cy="11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Thầy cô có thể nhấp vào 2 nhân vật sai để hiện tổng</a:t>
            </a:r>
          </a:p>
        </p:txBody>
      </p:sp>
    </p:spTree>
    <p:extLst>
      <p:ext uri="{BB962C8B-B14F-4D97-AF65-F5344CB8AC3E}">
        <p14:creationId xmlns:p14="http://schemas.microsoft.com/office/powerpoint/2010/main" val="28901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7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07407E-6 L 0.64258 0.01504 " pathEditMode="relative" rAng="0" ptsTypes="AA">
                                          <p:cBhvr>
                                            <p:cTn id="9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7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1.60547 -3.7037E-6 " pathEditMode="relative" rAng="0" ptsTypes="AA">
                                          <p:cBhvr>
                                            <p:cTn id="12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27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07407E-6 L -1.61381 4.07407E-6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69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7037E-7 L -1.61016 -3.7037E-7 " pathEditMode="relative" rAng="0" ptsTypes="AA">
                                          <p:cBhvr>
                                            <p:cTn id="13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5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3.7037E-7 L -1.61107 -3.7037E-7 " pathEditMode="relative" rAng="0" ptsTypes="AA">
                                          <p:cBhvr>
                                            <p:cTn id="1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56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4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5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4" fill="hold">
                          <p:stCondLst>
                            <p:cond delay="0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1" grpId="0" animBg="1"/>
          <p:bldP spid="22" grpId="0" animBg="1"/>
          <p:bldP spid="22" grpId="1" animBg="1"/>
          <p:bldP spid="32" grpId="0" animBg="1"/>
          <p:bldP spid="32" grpId="1" animBg="1"/>
          <p:bldP spid="33" grpId="0" animBg="1"/>
          <p:bldP spid="33" grpId="1" animBg="1"/>
          <p:bldP spid="42" grpId="0" animBg="1"/>
          <p:bldP spid="42" grpId="1" animBg="1"/>
          <p:bldP spid="43" grpId="0" animBg="1"/>
          <p:bldP spid="4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07407E-6 L 0.64258 0.01504 " pathEditMode="relative" rAng="0" ptsTypes="AA">
                                          <p:cBhvr>
                                            <p:cTn id="9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7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1.60547 -3.7037E-6 " pathEditMode="relative" rAng="0" ptsTypes="AA">
                                          <p:cBhvr>
                                            <p:cTn id="12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27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07407E-6 L -1.61381 4.07407E-6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69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7037E-7 L -1.61016 -3.7037E-7 " pathEditMode="relative" rAng="0" ptsTypes="AA">
                                          <p:cBhvr>
                                            <p:cTn id="13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5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3.7037E-7 L -1.61107 -3.7037E-7 " pathEditMode="relative" rAng="0" ptsTypes="AA">
                                          <p:cBhvr>
                                            <p:cTn id="1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56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4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5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4" fill="hold">
                          <p:stCondLst>
                            <p:cond delay="0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1" grpId="0" animBg="1"/>
          <p:bldP spid="22" grpId="0" animBg="1"/>
          <p:bldP spid="22" grpId="1" animBg="1"/>
          <p:bldP spid="32" grpId="0" animBg="1"/>
          <p:bldP spid="32" grpId="1" animBg="1"/>
          <p:bldP spid="33" grpId="0" animBg="1"/>
          <p:bldP spid="33" grpId="1" animBg="1"/>
          <p:bldP spid="42" grpId="0" animBg="1"/>
          <p:bldP spid="42" grpId="1" animBg="1"/>
          <p:bldP spid="43" grpId="0" animBg="1"/>
          <p:bldP spid="43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3652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1055</TotalTime>
  <Words>807</Words>
  <Application>Microsoft Office PowerPoint</Application>
  <PresentationFormat>Widescreen</PresentationFormat>
  <Paragraphs>115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iCiel Cadena</vt:lpstr>
      <vt:lpstr>Calibri</vt:lpstr>
      <vt:lpstr>Times New Roman</vt:lpstr>
      <vt:lpstr>Arial</vt:lpstr>
      <vt:lpstr>#9Slide02 Noi dung dai</vt:lpstr>
      <vt:lpstr>HP001 4 hàng</vt:lpstr>
      <vt:lpstr>#9Slide07 Cadena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Admin</cp:lastModifiedBy>
  <cp:revision>84</cp:revision>
  <dcterms:created xsi:type="dcterms:W3CDTF">2021-09-18T10:00:06Z</dcterms:created>
  <dcterms:modified xsi:type="dcterms:W3CDTF">2021-12-03T00:53:27Z</dcterms:modified>
  <cp:category>9Slide.vn</cp:category>
  <cp:contentStatus>9Slide</cp:contentStatus>
</cp:coreProperties>
</file>